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3.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6" r:id="rId2"/>
    <p:sldMasterId id="2147483680" r:id="rId3"/>
    <p:sldMasterId id="2147483685" r:id="rId4"/>
    <p:sldMasterId id="2147483699" r:id="rId5"/>
  </p:sldMasterIdLst>
  <p:notesMasterIdLst>
    <p:notesMasterId r:id="rId26"/>
  </p:notesMasterIdLst>
  <p:handoutMasterIdLst>
    <p:handoutMasterId r:id="rId27"/>
  </p:handoutMasterIdLst>
  <p:sldIdLst>
    <p:sldId id="282" r:id="rId6"/>
    <p:sldId id="367" r:id="rId7"/>
    <p:sldId id="384" r:id="rId8"/>
    <p:sldId id="368" r:id="rId9"/>
    <p:sldId id="369" r:id="rId10"/>
    <p:sldId id="370" r:id="rId11"/>
    <p:sldId id="371" r:id="rId12"/>
    <p:sldId id="372" r:id="rId13"/>
    <p:sldId id="373" r:id="rId14"/>
    <p:sldId id="374" r:id="rId15"/>
    <p:sldId id="375" r:id="rId16"/>
    <p:sldId id="376" r:id="rId17"/>
    <p:sldId id="377" r:id="rId18"/>
    <p:sldId id="378" r:id="rId19"/>
    <p:sldId id="379" r:id="rId20"/>
    <p:sldId id="380" r:id="rId21"/>
    <p:sldId id="381" r:id="rId22"/>
    <p:sldId id="382" r:id="rId23"/>
    <p:sldId id="383" r:id="rId24"/>
    <p:sldId id="345" r:id="rId2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594" y="78"/>
      </p:cViewPr>
      <p:guideLst/>
    </p:cSldViewPr>
  </p:slideViewPr>
  <p:notesTextViewPr>
    <p:cViewPr>
      <p:scale>
        <a:sx n="1" d="1"/>
        <a:sy n="1" d="1"/>
      </p:scale>
      <p:origin x="0" y="0"/>
    </p:cViewPr>
  </p:notesTextViewPr>
  <p:notesViewPr>
    <p:cSldViewPr snapToGrid="0">
      <p:cViewPr>
        <p:scale>
          <a:sx n="1" d="2"/>
          <a:sy n="1" d="2"/>
        </p:scale>
        <p:origin x="3774" y="10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microsoft.com/office/2016/11/relationships/changesInfo" Target="changesInfos/changesInfo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smael de Fez Lava" userId="6bbf5d0e-81b8-4c04-8740-4e33a9d1e5b4" providerId="ADAL" clId="{6FA01263-DD04-4435-BB45-A5DD33A702B6}"/>
    <pc:docChg chg="undo redo custSel addSld delSld modSld sldOrd modMainMaster">
      <pc:chgData name="Ismael de Fez Lava" userId="6bbf5d0e-81b8-4c04-8740-4e33a9d1e5b4" providerId="ADAL" clId="{6FA01263-DD04-4435-BB45-A5DD33A702B6}" dt="2021-11-28T19:16:54.065" v="6232" actId="207"/>
      <pc:docMkLst>
        <pc:docMk/>
      </pc:docMkLst>
      <pc:sldChg chg="del">
        <pc:chgData name="Ismael de Fez Lava" userId="6bbf5d0e-81b8-4c04-8740-4e33a9d1e5b4" providerId="ADAL" clId="{6FA01263-DD04-4435-BB45-A5DD33A702B6}" dt="2021-11-27T09:13:36.767" v="134" actId="47"/>
        <pc:sldMkLst>
          <pc:docMk/>
          <pc:sldMk cId="1977850342" sldId="263"/>
        </pc:sldMkLst>
      </pc:sldChg>
      <pc:sldChg chg="addSp modSp mod">
        <pc:chgData name="Ismael de Fez Lava" userId="6bbf5d0e-81b8-4c04-8740-4e33a9d1e5b4" providerId="ADAL" clId="{6FA01263-DD04-4435-BB45-A5DD33A702B6}" dt="2021-11-27T09:21:34.223" v="251" actId="404"/>
        <pc:sldMkLst>
          <pc:docMk/>
          <pc:sldMk cId="1750651625" sldId="282"/>
        </pc:sldMkLst>
        <pc:spChg chg="mod">
          <ac:chgData name="Ismael de Fez Lava" userId="6bbf5d0e-81b8-4c04-8740-4e33a9d1e5b4" providerId="ADAL" clId="{6FA01263-DD04-4435-BB45-A5DD33A702B6}" dt="2021-11-27T09:10:47.409" v="20" actId="20577"/>
          <ac:spMkLst>
            <pc:docMk/>
            <pc:sldMk cId="1750651625" sldId="282"/>
            <ac:spMk id="2" creationId="{1EB4345B-27F8-5C46-910A-A99377035315}"/>
          </ac:spMkLst>
        </pc:spChg>
        <pc:spChg chg="mod">
          <ac:chgData name="Ismael de Fez Lava" userId="6bbf5d0e-81b8-4c04-8740-4e33a9d1e5b4" providerId="ADAL" clId="{6FA01263-DD04-4435-BB45-A5DD33A702B6}" dt="2021-11-27T09:21:34.223" v="251" actId="404"/>
          <ac:spMkLst>
            <pc:docMk/>
            <pc:sldMk cId="1750651625" sldId="282"/>
            <ac:spMk id="3" creationId="{47B2AE92-4314-7143-982B-2389FD24AF29}"/>
          </ac:spMkLst>
        </pc:spChg>
        <pc:spChg chg="add mod">
          <ac:chgData name="Ismael de Fez Lava" userId="6bbf5d0e-81b8-4c04-8740-4e33a9d1e5b4" providerId="ADAL" clId="{6FA01263-DD04-4435-BB45-A5DD33A702B6}" dt="2021-11-27T09:19:33.328" v="210" actId="1035"/>
          <ac:spMkLst>
            <pc:docMk/>
            <pc:sldMk cId="1750651625" sldId="282"/>
            <ac:spMk id="4" creationId="{EACE663E-6CCE-4811-88A0-137BF1510E59}"/>
          </ac:spMkLst>
        </pc:spChg>
      </pc:sldChg>
      <pc:sldChg chg="del">
        <pc:chgData name="Ismael de Fez Lava" userId="6bbf5d0e-81b8-4c04-8740-4e33a9d1e5b4" providerId="ADAL" clId="{6FA01263-DD04-4435-BB45-A5DD33A702B6}" dt="2021-11-27T09:12:11.212" v="73" actId="47"/>
        <pc:sldMkLst>
          <pc:docMk/>
          <pc:sldMk cId="3337409473" sldId="289"/>
        </pc:sldMkLst>
      </pc:sldChg>
      <pc:sldChg chg="addSp delSp modSp mod ord">
        <pc:chgData name="Ismael de Fez Lava" userId="6bbf5d0e-81b8-4c04-8740-4e33a9d1e5b4" providerId="ADAL" clId="{6FA01263-DD04-4435-BB45-A5DD33A702B6}" dt="2021-11-28T17:56:03.564" v="5302" actId="1035"/>
        <pc:sldMkLst>
          <pc:docMk/>
          <pc:sldMk cId="691539882" sldId="302"/>
        </pc:sldMkLst>
        <pc:spChg chg="mod">
          <ac:chgData name="Ismael de Fez Lava" userId="6bbf5d0e-81b8-4c04-8740-4e33a9d1e5b4" providerId="ADAL" clId="{6FA01263-DD04-4435-BB45-A5DD33A702B6}" dt="2021-11-27T09:32:18.907" v="610" actId="20577"/>
          <ac:spMkLst>
            <pc:docMk/>
            <pc:sldMk cId="691539882" sldId="302"/>
            <ac:spMk id="8" creationId="{F06F40F8-EAD8-44DD-A16C-2878D2F3AD75}"/>
          </ac:spMkLst>
        </pc:spChg>
        <pc:spChg chg="mod">
          <ac:chgData name="Ismael de Fez Lava" userId="6bbf5d0e-81b8-4c04-8740-4e33a9d1e5b4" providerId="ADAL" clId="{6FA01263-DD04-4435-BB45-A5DD33A702B6}" dt="2021-11-27T09:12:55.323" v="127" actId="20577"/>
          <ac:spMkLst>
            <pc:docMk/>
            <pc:sldMk cId="691539882" sldId="302"/>
            <ac:spMk id="9" creationId="{2124709D-67EF-4E7B-9215-F10EB2BB748E}"/>
          </ac:spMkLst>
        </pc:spChg>
        <pc:spChg chg="add mod">
          <ac:chgData name="Ismael de Fez Lava" userId="6bbf5d0e-81b8-4c04-8740-4e33a9d1e5b4" providerId="ADAL" clId="{6FA01263-DD04-4435-BB45-A5DD33A702B6}" dt="2021-11-28T17:56:03.564" v="5302" actId="1035"/>
          <ac:spMkLst>
            <pc:docMk/>
            <pc:sldMk cId="691539882" sldId="302"/>
            <ac:spMk id="10" creationId="{C2DC25D4-8DDD-4C69-9714-A6EA7B7F5B75}"/>
          </ac:spMkLst>
        </pc:spChg>
        <pc:spChg chg="del">
          <ac:chgData name="Ismael de Fez Lava" userId="6bbf5d0e-81b8-4c04-8740-4e33a9d1e5b4" providerId="ADAL" clId="{6FA01263-DD04-4435-BB45-A5DD33A702B6}" dt="2021-11-27T09:12:35.469" v="101" actId="478"/>
          <ac:spMkLst>
            <pc:docMk/>
            <pc:sldMk cId="691539882" sldId="302"/>
            <ac:spMk id="19" creationId="{83EFF401-0F22-4A5D-85F0-B1ED17B70900}"/>
          </ac:spMkLst>
        </pc:spChg>
        <pc:spChg chg="mod">
          <ac:chgData name="Ismael de Fez Lava" userId="6bbf5d0e-81b8-4c04-8740-4e33a9d1e5b4" providerId="ADAL" clId="{6FA01263-DD04-4435-BB45-A5DD33A702B6}" dt="2021-11-27T10:05:55.591" v="941" actId="20577"/>
          <ac:spMkLst>
            <pc:docMk/>
            <pc:sldMk cId="691539882" sldId="302"/>
            <ac:spMk id="20" creationId="{D53FBBB5-FBE4-451C-8637-E8227BEC4EBD}"/>
          </ac:spMkLst>
        </pc:spChg>
        <pc:picChg chg="mod">
          <ac:chgData name="Ismael de Fez Lava" userId="6bbf5d0e-81b8-4c04-8740-4e33a9d1e5b4" providerId="ADAL" clId="{6FA01263-DD04-4435-BB45-A5DD33A702B6}" dt="2021-11-28T17:55:50.837" v="5298" actId="14861"/>
          <ac:picMkLst>
            <pc:docMk/>
            <pc:sldMk cId="691539882" sldId="302"/>
            <ac:picMk id="7" creationId="{A73A2B72-B40E-4677-A8B3-ED80AF9308A0}"/>
          </ac:picMkLst>
        </pc:picChg>
      </pc:sldChg>
      <pc:sldChg chg="addSp delSp modSp mod ord">
        <pc:chgData name="Ismael de Fez Lava" userId="6bbf5d0e-81b8-4c04-8740-4e33a9d1e5b4" providerId="ADAL" clId="{6FA01263-DD04-4435-BB45-A5DD33A702B6}" dt="2021-11-28T18:58:12.697" v="5925" actId="6549"/>
        <pc:sldMkLst>
          <pc:docMk/>
          <pc:sldMk cId="1519500465" sldId="304"/>
        </pc:sldMkLst>
        <pc:spChg chg="mod">
          <ac:chgData name="Ismael de Fez Lava" userId="6bbf5d0e-81b8-4c04-8740-4e33a9d1e5b4" providerId="ADAL" clId="{6FA01263-DD04-4435-BB45-A5DD33A702B6}" dt="2021-11-28T18:58:12.697" v="5925" actId="6549"/>
          <ac:spMkLst>
            <pc:docMk/>
            <pc:sldMk cId="1519500465" sldId="304"/>
            <ac:spMk id="3" creationId="{3C552A25-CDC3-AB44-9550-30A1844501D4}"/>
          </ac:spMkLst>
        </pc:spChg>
        <pc:spChg chg="mod">
          <ac:chgData name="Ismael de Fez Lava" userId="6bbf5d0e-81b8-4c04-8740-4e33a9d1e5b4" providerId="ADAL" clId="{6FA01263-DD04-4435-BB45-A5DD33A702B6}" dt="2021-11-27T10:06:28.952" v="943"/>
          <ac:spMkLst>
            <pc:docMk/>
            <pc:sldMk cId="1519500465" sldId="304"/>
            <ac:spMk id="5" creationId="{EF1926B6-5F01-A946-B095-22ADF0748800}"/>
          </ac:spMkLst>
        </pc:spChg>
        <pc:spChg chg="del mod">
          <ac:chgData name="Ismael de Fez Lava" userId="6bbf5d0e-81b8-4c04-8740-4e33a9d1e5b4" providerId="ADAL" clId="{6FA01263-DD04-4435-BB45-A5DD33A702B6}" dt="2021-11-27T12:40:27.669" v="4095" actId="478"/>
          <ac:spMkLst>
            <pc:docMk/>
            <pc:sldMk cId="1519500465" sldId="304"/>
            <ac:spMk id="6" creationId="{6E89DA05-9234-428B-88E8-0C4224717638}"/>
          </ac:spMkLst>
        </pc:spChg>
        <pc:spChg chg="add mod">
          <ac:chgData name="Ismael de Fez Lava" userId="6bbf5d0e-81b8-4c04-8740-4e33a9d1e5b4" providerId="ADAL" clId="{6FA01263-DD04-4435-BB45-A5DD33A702B6}" dt="2021-11-28T18:57:10.753" v="5908" actId="14100"/>
          <ac:spMkLst>
            <pc:docMk/>
            <pc:sldMk cId="1519500465" sldId="304"/>
            <ac:spMk id="7" creationId="{922A8271-78AE-4F9D-A318-11D8E0C9BF11}"/>
          </ac:spMkLst>
        </pc:spChg>
        <pc:spChg chg="add mod">
          <ac:chgData name="Ismael de Fez Lava" userId="6bbf5d0e-81b8-4c04-8740-4e33a9d1e5b4" providerId="ADAL" clId="{6FA01263-DD04-4435-BB45-A5DD33A702B6}" dt="2021-11-28T18:57:11.054" v="5909" actId="14100"/>
          <ac:spMkLst>
            <pc:docMk/>
            <pc:sldMk cId="1519500465" sldId="304"/>
            <ac:spMk id="8" creationId="{B011A68D-910F-46F4-B45B-8768E59E12ED}"/>
          </ac:spMkLst>
        </pc:spChg>
        <pc:spChg chg="add mod">
          <ac:chgData name="Ismael de Fez Lava" userId="6bbf5d0e-81b8-4c04-8740-4e33a9d1e5b4" providerId="ADAL" clId="{6FA01263-DD04-4435-BB45-A5DD33A702B6}" dt="2021-11-27T12:51:23.949" v="4413" actId="20577"/>
          <ac:spMkLst>
            <pc:docMk/>
            <pc:sldMk cId="1519500465" sldId="304"/>
            <ac:spMk id="9" creationId="{A3EFE4F3-DD51-4A6F-8295-10A805842666}"/>
          </ac:spMkLst>
        </pc:spChg>
        <pc:spChg chg="add del mod">
          <ac:chgData name="Ismael de Fez Lava" userId="6bbf5d0e-81b8-4c04-8740-4e33a9d1e5b4" providerId="ADAL" clId="{6FA01263-DD04-4435-BB45-A5DD33A702B6}" dt="2021-11-27T12:47:28.774" v="4367" actId="478"/>
          <ac:spMkLst>
            <pc:docMk/>
            <pc:sldMk cId="1519500465" sldId="304"/>
            <ac:spMk id="10" creationId="{6B3B9979-EB3C-4D40-9519-4DA076B7BB38}"/>
          </ac:spMkLst>
        </pc:spChg>
        <pc:spChg chg="add del mod">
          <ac:chgData name="Ismael de Fez Lava" userId="6bbf5d0e-81b8-4c04-8740-4e33a9d1e5b4" providerId="ADAL" clId="{6FA01263-DD04-4435-BB45-A5DD33A702B6}" dt="2021-11-27T12:47:26.484" v="4366" actId="478"/>
          <ac:spMkLst>
            <pc:docMk/>
            <pc:sldMk cId="1519500465" sldId="304"/>
            <ac:spMk id="11" creationId="{4A9A1F64-D641-457D-93A8-1CD823F787C3}"/>
          </ac:spMkLst>
        </pc:spChg>
        <pc:spChg chg="add mod">
          <ac:chgData name="Ismael de Fez Lava" userId="6bbf5d0e-81b8-4c04-8740-4e33a9d1e5b4" providerId="ADAL" clId="{6FA01263-DD04-4435-BB45-A5DD33A702B6}" dt="2021-11-27T12:51:55.355" v="4420" actId="20577"/>
          <ac:spMkLst>
            <pc:docMk/>
            <pc:sldMk cId="1519500465" sldId="304"/>
            <ac:spMk id="12" creationId="{4F8B8547-12D1-4398-B93A-8B1EC43CF2E1}"/>
          </ac:spMkLst>
        </pc:spChg>
        <pc:spChg chg="add mod">
          <ac:chgData name="Ismael de Fez Lava" userId="6bbf5d0e-81b8-4c04-8740-4e33a9d1e5b4" providerId="ADAL" clId="{6FA01263-DD04-4435-BB45-A5DD33A702B6}" dt="2021-11-28T18:57:20.520" v="5922" actId="20577"/>
          <ac:spMkLst>
            <pc:docMk/>
            <pc:sldMk cId="1519500465" sldId="304"/>
            <ac:spMk id="13" creationId="{D617B1B6-59CF-4B07-B1BC-0BE003A01CFD}"/>
          </ac:spMkLst>
        </pc:spChg>
        <pc:spChg chg="add mod">
          <ac:chgData name="Ismael de Fez Lava" userId="6bbf5d0e-81b8-4c04-8740-4e33a9d1e5b4" providerId="ADAL" clId="{6FA01263-DD04-4435-BB45-A5DD33A702B6}" dt="2021-11-27T12:53:49.955" v="4479" actId="14100"/>
          <ac:spMkLst>
            <pc:docMk/>
            <pc:sldMk cId="1519500465" sldId="304"/>
            <ac:spMk id="14" creationId="{211092F4-6B5C-4CBE-8A31-39BBDB8EF093}"/>
          </ac:spMkLst>
        </pc:spChg>
        <pc:spChg chg="add mod">
          <ac:chgData name="Ismael de Fez Lava" userId="6bbf5d0e-81b8-4c04-8740-4e33a9d1e5b4" providerId="ADAL" clId="{6FA01263-DD04-4435-BB45-A5DD33A702B6}" dt="2021-11-27T12:55:09.974" v="4568" actId="20577"/>
          <ac:spMkLst>
            <pc:docMk/>
            <pc:sldMk cId="1519500465" sldId="304"/>
            <ac:spMk id="15" creationId="{EC20387A-59E3-4F17-AE6A-5946711348A4}"/>
          </ac:spMkLst>
        </pc:spChg>
        <pc:spChg chg="add mod">
          <ac:chgData name="Ismael de Fez Lava" userId="6bbf5d0e-81b8-4c04-8740-4e33a9d1e5b4" providerId="ADAL" clId="{6FA01263-DD04-4435-BB45-A5DD33A702B6}" dt="2021-11-28T18:57:15.832" v="5920" actId="20577"/>
          <ac:spMkLst>
            <pc:docMk/>
            <pc:sldMk cId="1519500465" sldId="304"/>
            <ac:spMk id="16" creationId="{3F3C5483-47CA-40D5-A404-4A81534542A6}"/>
          </ac:spMkLst>
        </pc:spChg>
      </pc:sldChg>
      <pc:sldChg chg="del">
        <pc:chgData name="Ismael de Fez Lava" userId="6bbf5d0e-81b8-4c04-8740-4e33a9d1e5b4" providerId="ADAL" clId="{6FA01263-DD04-4435-BB45-A5DD33A702B6}" dt="2021-11-27T09:12:06.496" v="72" actId="47"/>
        <pc:sldMkLst>
          <pc:docMk/>
          <pc:sldMk cId="2329513303" sldId="307"/>
        </pc:sldMkLst>
      </pc:sldChg>
      <pc:sldChg chg="del">
        <pc:chgData name="Ismael de Fez Lava" userId="6bbf5d0e-81b8-4c04-8740-4e33a9d1e5b4" providerId="ADAL" clId="{6FA01263-DD04-4435-BB45-A5DD33A702B6}" dt="2021-11-27T09:13:13.006" v="128" actId="47"/>
        <pc:sldMkLst>
          <pc:docMk/>
          <pc:sldMk cId="3580447064" sldId="316"/>
        </pc:sldMkLst>
      </pc:sldChg>
      <pc:sldChg chg="del">
        <pc:chgData name="Ismael de Fez Lava" userId="6bbf5d0e-81b8-4c04-8740-4e33a9d1e5b4" providerId="ADAL" clId="{6FA01263-DD04-4435-BB45-A5DD33A702B6}" dt="2021-11-27T09:13:15.778" v="129" actId="47"/>
        <pc:sldMkLst>
          <pc:docMk/>
          <pc:sldMk cId="3698629345" sldId="318"/>
        </pc:sldMkLst>
      </pc:sldChg>
      <pc:sldChg chg="addSp delSp modSp add del mod ord">
        <pc:chgData name="Ismael de Fez Lava" userId="6bbf5d0e-81b8-4c04-8740-4e33a9d1e5b4" providerId="ADAL" clId="{6FA01263-DD04-4435-BB45-A5DD33A702B6}" dt="2021-11-27T11:13:45.338" v="1518" actId="14100"/>
        <pc:sldMkLst>
          <pc:docMk/>
          <pc:sldMk cId="3893516028" sldId="319"/>
        </pc:sldMkLst>
        <pc:spChg chg="add del mod ord">
          <ac:chgData name="Ismael de Fez Lava" userId="6bbf5d0e-81b8-4c04-8740-4e33a9d1e5b4" providerId="ADAL" clId="{6FA01263-DD04-4435-BB45-A5DD33A702B6}" dt="2021-11-27T10:15:37.088" v="1377" actId="478"/>
          <ac:spMkLst>
            <pc:docMk/>
            <pc:sldMk cId="3893516028" sldId="319"/>
            <ac:spMk id="2" creationId="{E71646C2-7708-4F30-9707-4072D407C7D4}"/>
          </ac:spMkLst>
        </pc:spChg>
        <pc:spChg chg="mod">
          <ac:chgData name="Ismael de Fez Lava" userId="6bbf5d0e-81b8-4c04-8740-4e33a9d1e5b4" providerId="ADAL" clId="{6FA01263-DD04-4435-BB45-A5DD33A702B6}" dt="2021-11-27T11:13:45.338" v="1518" actId="14100"/>
          <ac:spMkLst>
            <pc:docMk/>
            <pc:sldMk cId="3893516028" sldId="319"/>
            <ac:spMk id="3" creationId="{3C552A25-CDC3-AB44-9550-30A1844501D4}"/>
          </ac:spMkLst>
        </pc:spChg>
        <pc:spChg chg="add mod">
          <ac:chgData name="Ismael de Fez Lava" userId="6bbf5d0e-81b8-4c04-8740-4e33a9d1e5b4" providerId="ADAL" clId="{6FA01263-DD04-4435-BB45-A5DD33A702B6}" dt="2021-11-27T10:15:25.579" v="1376" actId="207"/>
          <ac:spMkLst>
            <pc:docMk/>
            <pc:sldMk cId="3893516028" sldId="319"/>
            <ac:spMk id="26" creationId="{E008D213-66AD-4F78-BD7E-199C20D1DD83}"/>
          </ac:spMkLst>
        </pc:spChg>
        <pc:spChg chg="add mod">
          <ac:chgData name="Ismael de Fez Lava" userId="6bbf5d0e-81b8-4c04-8740-4e33a9d1e5b4" providerId="ADAL" clId="{6FA01263-DD04-4435-BB45-A5DD33A702B6}" dt="2021-11-27T10:15:25.579" v="1376" actId="207"/>
          <ac:spMkLst>
            <pc:docMk/>
            <pc:sldMk cId="3893516028" sldId="319"/>
            <ac:spMk id="27" creationId="{CDA6AFC2-FF45-4196-82CC-13F74DBD519D}"/>
          </ac:spMkLst>
        </pc:spChg>
        <pc:spChg chg="add mod">
          <ac:chgData name="Ismael de Fez Lava" userId="6bbf5d0e-81b8-4c04-8740-4e33a9d1e5b4" providerId="ADAL" clId="{6FA01263-DD04-4435-BB45-A5DD33A702B6}" dt="2021-11-27T10:16:23.062" v="1389" actId="14100"/>
          <ac:spMkLst>
            <pc:docMk/>
            <pc:sldMk cId="3893516028" sldId="319"/>
            <ac:spMk id="28" creationId="{9E339F62-1C6A-42BF-A90E-193257049A07}"/>
          </ac:spMkLst>
        </pc:spChg>
        <pc:spChg chg="add mod">
          <ac:chgData name="Ismael de Fez Lava" userId="6bbf5d0e-81b8-4c04-8740-4e33a9d1e5b4" providerId="ADAL" clId="{6FA01263-DD04-4435-BB45-A5DD33A702B6}" dt="2021-11-27T10:16:20.246" v="1388" actId="14100"/>
          <ac:spMkLst>
            <pc:docMk/>
            <pc:sldMk cId="3893516028" sldId="319"/>
            <ac:spMk id="29" creationId="{F458AC4A-FEB3-4206-AFCB-27E3938B60CA}"/>
          </ac:spMkLst>
        </pc:spChg>
        <pc:spChg chg="mod">
          <ac:chgData name="Ismael de Fez Lava" userId="6bbf5d0e-81b8-4c04-8740-4e33a9d1e5b4" providerId="ADAL" clId="{6FA01263-DD04-4435-BB45-A5DD33A702B6}" dt="2021-11-27T10:11:47.168" v="1235" actId="692"/>
          <ac:spMkLst>
            <pc:docMk/>
            <pc:sldMk cId="3893516028" sldId="319"/>
            <ac:spMk id="36" creationId="{5EB05C8E-236D-4888-8B3B-6736C85EED59}"/>
          </ac:spMkLst>
        </pc:spChg>
      </pc:sldChg>
      <pc:sldChg chg="del">
        <pc:chgData name="Ismael de Fez Lava" userId="6bbf5d0e-81b8-4c04-8740-4e33a9d1e5b4" providerId="ADAL" clId="{6FA01263-DD04-4435-BB45-A5DD33A702B6}" dt="2021-11-27T09:13:18.149" v="131" actId="47"/>
        <pc:sldMkLst>
          <pc:docMk/>
          <pc:sldMk cId="1846967886" sldId="320"/>
        </pc:sldMkLst>
      </pc:sldChg>
      <pc:sldChg chg="addSp delSp modSp mod ord">
        <pc:chgData name="Ismael de Fez Lava" userId="6bbf5d0e-81b8-4c04-8740-4e33a9d1e5b4" providerId="ADAL" clId="{6FA01263-DD04-4435-BB45-A5DD33A702B6}" dt="2021-11-28T18:06:17.742" v="5390" actId="1036"/>
        <pc:sldMkLst>
          <pc:docMk/>
          <pc:sldMk cId="1978477109" sldId="321"/>
        </pc:sldMkLst>
        <pc:spChg chg="add mod">
          <ac:chgData name="Ismael de Fez Lava" userId="6bbf5d0e-81b8-4c04-8740-4e33a9d1e5b4" providerId="ADAL" clId="{6FA01263-DD04-4435-BB45-A5DD33A702B6}" dt="2021-11-28T18:04:23.126" v="5358" actId="1076"/>
          <ac:spMkLst>
            <pc:docMk/>
            <pc:sldMk cId="1978477109" sldId="321"/>
            <ac:spMk id="2" creationId="{891E4584-A8BD-42EB-8C1A-2B9A7DD3F64B}"/>
          </ac:spMkLst>
        </pc:spChg>
        <pc:spChg chg="mod">
          <ac:chgData name="Ismael de Fez Lava" userId="6bbf5d0e-81b8-4c04-8740-4e33a9d1e5b4" providerId="ADAL" clId="{6FA01263-DD04-4435-BB45-A5DD33A702B6}" dt="2021-11-27T09:56:35.979" v="754" actId="20577"/>
          <ac:spMkLst>
            <pc:docMk/>
            <pc:sldMk cId="1978477109" sldId="321"/>
            <ac:spMk id="3" creationId="{3C552A25-CDC3-AB44-9550-30A1844501D4}"/>
          </ac:spMkLst>
        </pc:spChg>
        <pc:spChg chg="add mod">
          <ac:chgData name="Ismael de Fez Lava" userId="6bbf5d0e-81b8-4c04-8740-4e33a9d1e5b4" providerId="ADAL" clId="{6FA01263-DD04-4435-BB45-A5DD33A702B6}" dt="2021-11-28T18:04:23.126" v="5358" actId="1076"/>
          <ac:spMkLst>
            <pc:docMk/>
            <pc:sldMk cId="1978477109" sldId="321"/>
            <ac:spMk id="8" creationId="{C1B5B6F0-82DA-4552-948F-6589F6634D99}"/>
          </ac:spMkLst>
        </pc:spChg>
        <pc:spChg chg="add mod">
          <ac:chgData name="Ismael de Fez Lava" userId="6bbf5d0e-81b8-4c04-8740-4e33a9d1e5b4" providerId="ADAL" clId="{6FA01263-DD04-4435-BB45-A5DD33A702B6}" dt="2021-11-28T18:04:23.126" v="5358" actId="1076"/>
          <ac:spMkLst>
            <pc:docMk/>
            <pc:sldMk cId="1978477109" sldId="321"/>
            <ac:spMk id="9" creationId="{B55F772A-553C-44A2-AA02-FE0EEBD4CB7A}"/>
          </ac:spMkLst>
        </pc:spChg>
        <pc:spChg chg="add mod">
          <ac:chgData name="Ismael de Fez Lava" userId="6bbf5d0e-81b8-4c04-8740-4e33a9d1e5b4" providerId="ADAL" clId="{6FA01263-DD04-4435-BB45-A5DD33A702B6}" dt="2021-11-28T18:04:23.126" v="5358" actId="1076"/>
          <ac:spMkLst>
            <pc:docMk/>
            <pc:sldMk cId="1978477109" sldId="321"/>
            <ac:spMk id="10" creationId="{ED4C2D6B-AA09-4D0A-8BEA-0FB4AC2F938B}"/>
          </ac:spMkLst>
        </pc:spChg>
        <pc:spChg chg="add mod">
          <ac:chgData name="Ismael de Fez Lava" userId="6bbf5d0e-81b8-4c04-8740-4e33a9d1e5b4" providerId="ADAL" clId="{6FA01263-DD04-4435-BB45-A5DD33A702B6}" dt="2021-11-28T18:04:23.126" v="5358" actId="1076"/>
          <ac:spMkLst>
            <pc:docMk/>
            <pc:sldMk cId="1978477109" sldId="321"/>
            <ac:spMk id="11" creationId="{3EB10783-67ED-4AA9-8192-5598055D567A}"/>
          </ac:spMkLst>
        </pc:spChg>
        <pc:spChg chg="add mod">
          <ac:chgData name="Ismael de Fez Lava" userId="6bbf5d0e-81b8-4c04-8740-4e33a9d1e5b4" providerId="ADAL" clId="{6FA01263-DD04-4435-BB45-A5DD33A702B6}" dt="2021-11-28T18:04:23.126" v="5358" actId="1076"/>
          <ac:spMkLst>
            <pc:docMk/>
            <pc:sldMk cId="1978477109" sldId="321"/>
            <ac:spMk id="12" creationId="{1D7AFD5D-3B34-4B16-9E16-179B8F0C703A}"/>
          </ac:spMkLst>
        </pc:spChg>
        <pc:spChg chg="add mod">
          <ac:chgData name="Ismael de Fez Lava" userId="6bbf5d0e-81b8-4c04-8740-4e33a9d1e5b4" providerId="ADAL" clId="{6FA01263-DD04-4435-BB45-A5DD33A702B6}" dt="2021-11-28T18:04:23.126" v="5358" actId="1076"/>
          <ac:spMkLst>
            <pc:docMk/>
            <pc:sldMk cId="1978477109" sldId="321"/>
            <ac:spMk id="13" creationId="{392C7B59-38F2-48C5-BFF9-A579FBA51F32}"/>
          </ac:spMkLst>
        </pc:spChg>
        <pc:spChg chg="add mod">
          <ac:chgData name="Ismael de Fez Lava" userId="6bbf5d0e-81b8-4c04-8740-4e33a9d1e5b4" providerId="ADAL" clId="{6FA01263-DD04-4435-BB45-A5DD33A702B6}" dt="2021-11-28T18:04:23.126" v="5358" actId="1076"/>
          <ac:spMkLst>
            <pc:docMk/>
            <pc:sldMk cId="1978477109" sldId="321"/>
            <ac:spMk id="14" creationId="{7F39FC2F-848E-480F-913F-3A09E41BC4CF}"/>
          </ac:spMkLst>
        </pc:spChg>
        <pc:spChg chg="add mod">
          <ac:chgData name="Ismael de Fez Lava" userId="6bbf5d0e-81b8-4c04-8740-4e33a9d1e5b4" providerId="ADAL" clId="{6FA01263-DD04-4435-BB45-A5DD33A702B6}" dt="2021-11-28T18:04:23.126" v="5358" actId="1076"/>
          <ac:spMkLst>
            <pc:docMk/>
            <pc:sldMk cId="1978477109" sldId="321"/>
            <ac:spMk id="15" creationId="{00970762-46B0-4A77-8460-8F8EFDE1FE67}"/>
          </ac:spMkLst>
        </pc:spChg>
        <pc:spChg chg="add mod">
          <ac:chgData name="Ismael de Fez Lava" userId="6bbf5d0e-81b8-4c04-8740-4e33a9d1e5b4" providerId="ADAL" clId="{6FA01263-DD04-4435-BB45-A5DD33A702B6}" dt="2021-11-28T18:04:23.126" v="5358" actId="1076"/>
          <ac:spMkLst>
            <pc:docMk/>
            <pc:sldMk cId="1978477109" sldId="321"/>
            <ac:spMk id="16" creationId="{08A67D76-5BC8-4636-BC2C-3DF4DBD9C3C3}"/>
          </ac:spMkLst>
        </pc:spChg>
        <pc:spChg chg="add mod ord">
          <ac:chgData name="Ismael de Fez Lava" userId="6bbf5d0e-81b8-4c04-8740-4e33a9d1e5b4" providerId="ADAL" clId="{6FA01263-DD04-4435-BB45-A5DD33A702B6}" dt="2021-11-28T18:04:33.317" v="5359" actId="1076"/>
          <ac:spMkLst>
            <pc:docMk/>
            <pc:sldMk cId="1978477109" sldId="321"/>
            <ac:spMk id="17" creationId="{D16873F9-3F63-4907-8382-E69DC90D4FF6}"/>
          </ac:spMkLst>
        </pc:spChg>
        <pc:spChg chg="add mod ord">
          <ac:chgData name="Ismael de Fez Lava" userId="6bbf5d0e-81b8-4c04-8740-4e33a9d1e5b4" providerId="ADAL" clId="{6FA01263-DD04-4435-BB45-A5DD33A702B6}" dt="2021-11-28T18:04:33.317" v="5359" actId="1076"/>
          <ac:spMkLst>
            <pc:docMk/>
            <pc:sldMk cId="1978477109" sldId="321"/>
            <ac:spMk id="18" creationId="{23E35276-9103-4BF7-8268-A16DF17E0870}"/>
          </ac:spMkLst>
        </pc:spChg>
        <pc:spChg chg="add mod ord">
          <ac:chgData name="Ismael de Fez Lava" userId="6bbf5d0e-81b8-4c04-8740-4e33a9d1e5b4" providerId="ADAL" clId="{6FA01263-DD04-4435-BB45-A5DD33A702B6}" dt="2021-11-28T18:04:33.317" v="5359" actId="1076"/>
          <ac:spMkLst>
            <pc:docMk/>
            <pc:sldMk cId="1978477109" sldId="321"/>
            <ac:spMk id="19" creationId="{57422BEC-1BEE-4A26-BD8C-41DBD479E158}"/>
          </ac:spMkLst>
        </pc:spChg>
        <pc:spChg chg="add mod ord">
          <ac:chgData name="Ismael de Fez Lava" userId="6bbf5d0e-81b8-4c04-8740-4e33a9d1e5b4" providerId="ADAL" clId="{6FA01263-DD04-4435-BB45-A5DD33A702B6}" dt="2021-11-28T18:04:33.317" v="5359" actId="1076"/>
          <ac:spMkLst>
            <pc:docMk/>
            <pc:sldMk cId="1978477109" sldId="321"/>
            <ac:spMk id="20" creationId="{0767FA94-1D3B-4CBA-965E-69EC651B3A1F}"/>
          </ac:spMkLst>
        </pc:spChg>
        <pc:spChg chg="add del mod">
          <ac:chgData name="Ismael de Fez Lava" userId="6bbf5d0e-81b8-4c04-8740-4e33a9d1e5b4" providerId="ADAL" clId="{6FA01263-DD04-4435-BB45-A5DD33A702B6}" dt="2021-11-28T18:02:50.093" v="5341" actId="478"/>
          <ac:spMkLst>
            <pc:docMk/>
            <pc:sldMk cId="1978477109" sldId="321"/>
            <ac:spMk id="21" creationId="{F2BB4D26-6788-4EFE-9679-3EC8A786CFE6}"/>
          </ac:spMkLst>
        </pc:spChg>
        <pc:spChg chg="add mod">
          <ac:chgData name="Ismael de Fez Lava" userId="6bbf5d0e-81b8-4c04-8740-4e33a9d1e5b4" providerId="ADAL" clId="{6FA01263-DD04-4435-BB45-A5DD33A702B6}" dt="2021-11-28T18:06:17.742" v="5390" actId="1036"/>
          <ac:spMkLst>
            <pc:docMk/>
            <pc:sldMk cId="1978477109" sldId="321"/>
            <ac:spMk id="24" creationId="{8093148A-EF1C-4512-B637-8F1A4B06D3A9}"/>
          </ac:spMkLst>
        </pc:spChg>
        <pc:spChg chg="add mod">
          <ac:chgData name="Ismael de Fez Lava" userId="6bbf5d0e-81b8-4c04-8740-4e33a9d1e5b4" providerId="ADAL" clId="{6FA01263-DD04-4435-BB45-A5DD33A702B6}" dt="2021-11-28T18:06:17.742" v="5390" actId="1036"/>
          <ac:spMkLst>
            <pc:docMk/>
            <pc:sldMk cId="1978477109" sldId="321"/>
            <ac:spMk id="25" creationId="{3B1BDAF5-0042-40FB-8F44-C8CDDC1E7D84}"/>
          </ac:spMkLst>
        </pc:spChg>
        <pc:spChg chg="add mod">
          <ac:chgData name="Ismael de Fez Lava" userId="6bbf5d0e-81b8-4c04-8740-4e33a9d1e5b4" providerId="ADAL" clId="{6FA01263-DD04-4435-BB45-A5DD33A702B6}" dt="2021-11-28T18:06:17.742" v="5390" actId="1036"/>
          <ac:spMkLst>
            <pc:docMk/>
            <pc:sldMk cId="1978477109" sldId="321"/>
            <ac:spMk id="26" creationId="{52EB564F-6CA6-4C08-BB8C-569634A4FC82}"/>
          </ac:spMkLst>
        </pc:spChg>
        <pc:spChg chg="add mod">
          <ac:chgData name="Ismael de Fez Lava" userId="6bbf5d0e-81b8-4c04-8740-4e33a9d1e5b4" providerId="ADAL" clId="{6FA01263-DD04-4435-BB45-A5DD33A702B6}" dt="2021-11-28T18:06:17.742" v="5390" actId="1036"/>
          <ac:spMkLst>
            <pc:docMk/>
            <pc:sldMk cId="1978477109" sldId="321"/>
            <ac:spMk id="27" creationId="{748EB532-2464-4C44-97B8-D5959BF1869F}"/>
          </ac:spMkLst>
        </pc:spChg>
        <pc:spChg chg="add mod">
          <ac:chgData name="Ismael de Fez Lava" userId="6bbf5d0e-81b8-4c04-8740-4e33a9d1e5b4" providerId="ADAL" clId="{6FA01263-DD04-4435-BB45-A5DD33A702B6}" dt="2021-11-28T18:06:04.925" v="5383" actId="1076"/>
          <ac:spMkLst>
            <pc:docMk/>
            <pc:sldMk cId="1978477109" sldId="321"/>
            <ac:spMk id="28" creationId="{D45B587B-CE77-4EFA-99F8-C066A97CAB9D}"/>
          </ac:spMkLst>
        </pc:spChg>
        <pc:spChg chg="del">
          <ac:chgData name="Ismael de Fez Lava" userId="6bbf5d0e-81b8-4c04-8740-4e33a9d1e5b4" providerId="ADAL" clId="{6FA01263-DD04-4435-BB45-A5DD33A702B6}" dt="2021-11-27T10:03:43.649" v="888" actId="478"/>
          <ac:spMkLst>
            <pc:docMk/>
            <pc:sldMk cId="1978477109" sldId="321"/>
            <ac:spMk id="45" creationId="{E161F3C4-E1AE-403F-AF0F-3CA59F89ECA8}"/>
          </ac:spMkLst>
        </pc:spChg>
        <pc:spChg chg="mod">
          <ac:chgData name="Ismael de Fez Lava" userId="6bbf5d0e-81b8-4c04-8740-4e33a9d1e5b4" providerId="ADAL" clId="{6FA01263-DD04-4435-BB45-A5DD33A702B6}" dt="2021-11-27T10:06:32.697" v="944"/>
          <ac:spMkLst>
            <pc:docMk/>
            <pc:sldMk cId="1978477109" sldId="321"/>
            <ac:spMk id="47" creationId="{4BC487F0-AA7C-49C4-A78D-AF9392054D8E}"/>
          </ac:spMkLst>
        </pc:spChg>
        <pc:picChg chg="mod modCrop">
          <ac:chgData name="Ismael de Fez Lava" userId="6bbf5d0e-81b8-4c04-8740-4e33a9d1e5b4" providerId="ADAL" clId="{6FA01263-DD04-4435-BB45-A5DD33A702B6}" dt="2021-11-28T18:04:23.126" v="5358" actId="1076"/>
          <ac:picMkLst>
            <pc:docMk/>
            <pc:sldMk cId="1978477109" sldId="321"/>
            <ac:picMk id="5" creationId="{BC00AEA2-7F66-433E-BC1F-3690430E9EC0}"/>
          </ac:picMkLst>
        </pc:picChg>
        <pc:picChg chg="del">
          <ac:chgData name="Ismael de Fez Lava" userId="6bbf5d0e-81b8-4c04-8740-4e33a9d1e5b4" providerId="ADAL" clId="{6FA01263-DD04-4435-BB45-A5DD33A702B6}" dt="2021-11-27T09:56:00.306" v="731" actId="478"/>
          <ac:picMkLst>
            <pc:docMk/>
            <pc:sldMk cId="1978477109" sldId="321"/>
            <ac:picMk id="7" creationId="{C3FCE916-F151-478C-9574-31DAF36F12B7}"/>
          </ac:picMkLst>
        </pc:picChg>
        <pc:picChg chg="add mod ord modCrop">
          <ac:chgData name="Ismael de Fez Lava" userId="6bbf5d0e-81b8-4c04-8740-4e33a9d1e5b4" providerId="ADAL" clId="{6FA01263-DD04-4435-BB45-A5DD33A702B6}" dt="2021-11-28T18:06:17.742" v="5390" actId="1036"/>
          <ac:picMkLst>
            <pc:docMk/>
            <pc:sldMk cId="1978477109" sldId="321"/>
            <ac:picMk id="22" creationId="{B6CB0B6D-DFCF-456F-B568-DD61D1E3DD1F}"/>
          </ac:picMkLst>
        </pc:picChg>
        <pc:picChg chg="add mod modCrop">
          <ac:chgData name="Ismael de Fez Lava" userId="6bbf5d0e-81b8-4c04-8740-4e33a9d1e5b4" providerId="ADAL" clId="{6FA01263-DD04-4435-BB45-A5DD33A702B6}" dt="2021-11-28T18:04:33.317" v="5359" actId="1076"/>
          <ac:picMkLst>
            <pc:docMk/>
            <pc:sldMk cId="1978477109" sldId="321"/>
            <ac:picMk id="23" creationId="{773F21EB-6081-439D-9C4E-CF213455097C}"/>
          </ac:picMkLst>
        </pc:picChg>
      </pc:sldChg>
      <pc:sldChg chg="del">
        <pc:chgData name="Ismael de Fez Lava" userId="6bbf5d0e-81b8-4c04-8740-4e33a9d1e5b4" providerId="ADAL" clId="{6FA01263-DD04-4435-BB45-A5DD33A702B6}" dt="2021-11-27T09:13:19.851" v="132" actId="47"/>
        <pc:sldMkLst>
          <pc:docMk/>
          <pc:sldMk cId="634110635" sldId="323"/>
        </pc:sldMkLst>
      </pc:sldChg>
      <pc:sldChg chg="addSp delSp modSp mod ord">
        <pc:chgData name="Ismael de Fez Lava" userId="6bbf5d0e-81b8-4c04-8740-4e33a9d1e5b4" providerId="ADAL" clId="{6FA01263-DD04-4435-BB45-A5DD33A702B6}" dt="2021-11-28T19:16:40.170" v="6230" actId="207"/>
        <pc:sldMkLst>
          <pc:docMk/>
          <pc:sldMk cId="310226245" sldId="327"/>
        </pc:sldMkLst>
        <pc:spChg chg="mod">
          <ac:chgData name="Ismael de Fez Lava" userId="6bbf5d0e-81b8-4c04-8740-4e33a9d1e5b4" providerId="ADAL" clId="{6FA01263-DD04-4435-BB45-A5DD33A702B6}" dt="2021-11-28T19:15:37.461" v="6226" actId="20577"/>
          <ac:spMkLst>
            <pc:docMk/>
            <pc:sldMk cId="310226245" sldId="327"/>
            <ac:spMk id="3" creationId="{3C552A25-CDC3-AB44-9550-30A1844501D4}"/>
          </ac:spMkLst>
        </pc:spChg>
        <pc:spChg chg="add del mod">
          <ac:chgData name="Ismael de Fez Lava" userId="6bbf5d0e-81b8-4c04-8740-4e33a9d1e5b4" providerId="ADAL" clId="{6FA01263-DD04-4435-BB45-A5DD33A702B6}" dt="2021-11-28T18:08:03.040" v="5392" actId="478"/>
          <ac:spMkLst>
            <pc:docMk/>
            <pc:sldMk cId="310226245" sldId="327"/>
            <ac:spMk id="4" creationId="{6574825C-D1E3-49C8-B8E2-5D239F36A367}"/>
          </ac:spMkLst>
        </pc:spChg>
        <pc:spChg chg="del">
          <ac:chgData name="Ismael de Fez Lava" userId="6bbf5d0e-81b8-4c04-8740-4e33a9d1e5b4" providerId="ADAL" clId="{6FA01263-DD04-4435-BB45-A5DD33A702B6}" dt="2021-11-28T18:08:00.585" v="5391" actId="478"/>
          <ac:spMkLst>
            <pc:docMk/>
            <pc:sldMk cId="310226245" sldId="327"/>
            <ac:spMk id="5" creationId="{EF1926B6-5F01-A946-B095-22ADF0748800}"/>
          </ac:spMkLst>
        </pc:spChg>
        <pc:spChg chg="mod">
          <ac:chgData name="Ismael de Fez Lava" userId="6bbf5d0e-81b8-4c04-8740-4e33a9d1e5b4" providerId="ADAL" clId="{6FA01263-DD04-4435-BB45-A5DD33A702B6}" dt="2021-11-28T19:16:40.170" v="6230" actId="207"/>
          <ac:spMkLst>
            <pc:docMk/>
            <pc:sldMk cId="310226245" sldId="327"/>
            <ac:spMk id="6" creationId="{B2F6FE68-A528-4EF7-A5F7-E47DF45C0456}"/>
          </ac:spMkLst>
        </pc:spChg>
        <pc:spChg chg="add mod">
          <ac:chgData name="Ismael de Fez Lava" userId="6bbf5d0e-81b8-4c04-8740-4e33a9d1e5b4" providerId="ADAL" clId="{6FA01263-DD04-4435-BB45-A5DD33A702B6}" dt="2021-11-28T18:08:13.646" v="5397"/>
          <ac:spMkLst>
            <pc:docMk/>
            <pc:sldMk cId="310226245" sldId="327"/>
            <ac:spMk id="7" creationId="{FF7666BF-AAAF-40E1-9197-AE0D2A3DD345}"/>
          </ac:spMkLst>
        </pc:spChg>
      </pc:sldChg>
      <pc:sldChg chg="addSp delSp modSp del mod ord">
        <pc:chgData name="Ismael de Fez Lava" userId="6bbf5d0e-81b8-4c04-8740-4e33a9d1e5b4" providerId="ADAL" clId="{6FA01263-DD04-4435-BB45-A5DD33A702B6}" dt="2021-11-28T18:15:28.066" v="5434" actId="47"/>
        <pc:sldMkLst>
          <pc:docMk/>
          <pc:sldMk cId="2549698476" sldId="328"/>
        </pc:sldMkLst>
        <pc:spChg chg="add del mod">
          <ac:chgData name="Ismael de Fez Lava" userId="6bbf5d0e-81b8-4c04-8740-4e33a9d1e5b4" providerId="ADAL" clId="{6FA01263-DD04-4435-BB45-A5DD33A702B6}" dt="2021-11-28T18:08:06.657" v="5394" actId="478"/>
          <ac:spMkLst>
            <pc:docMk/>
            <pc:sldMk cId="2549698476" sldId="328"/>
            <ac:spMk id="4" creationId="{8A790E76-B119-4D7A-A3C7-183738B28F1F}"/>
          </ac:spMkLst>
        </pc:spChg>
        <pc:spChg chg="del">
          <ac:chgData name="Ismael de Fez Lava" userId="6bbf5d0e-81b8-4c04-8740-4e33a9d1e5b4" providerId="ADAL" clId="{6FA01263-DD04-4435-BB45-A5DD33A702B6}" dt="2021-11-28T18:08:05.359" v="5393" actId="478"/>
          <ac:spMkLst>
            <pc:docMk/>
            <pc:sldMk cId="2549698476" sldId="328"/>
            <ac:spMk id="5" creationId="{EF1926B6-5F01-A946-B095-22ADF0748800}"/>
          </ac:spMkLst>
        </pc:spChg>
        <pc:spChg chg="add mod">
          <ac:chgData name="Ismael de Fez Lava" userId="6bbf5d0e-81b8-4c04-8740-4e33a9d1e5b4" providerId="ADAL" clId="{6FA01263-DD04-4435-BB45-A5DD33A702B6}" dt="2021-11-28T18:08:15.224" v="5398"/>
          <ac:spMkLst>
            <pc:docMk/>
            <pc:sldMk cId="2549698476" sldId="328"/>
            <ac:spMk id="7" creationId="{16F326B3-2DB1-45B8-A213-B38C95813B21}"/>
          </ac:spMkLst>
        </pc:spChg>
      </pc:sldChg>
      <pc:sldChg chg="del ord">
        <pc:chgData name="Ismael de Fez Lava" userId="6bbf5d0e-81b8-4c04-8740-4e33a9d1e5b4" providerId="ADAL" clId="{6FA01263-DD04-4435-BB45-A5DD33A702B6}" dt="2021-11-27T13:01:53.324" v="5198" actId="47"/>
        <pc:sldMkLst>
          <pc:docMk/>
          <pc:sldMk cId="3481451086" sldId="329"/>
        </pc:sldMkLst>
      </pc:sldChg>
      <pc:sldChg chg="addSp delSp modSp mod ord">
        <pc:chgData name="Ismael de Fez Lava" userId="6bbf5d0e-81b8-4c04-8740-4e33a9d1e5b4" providerId="ADAL" clId="{6FA01263-DD04-4435-BB45-A5DD33A702B6}" dt="2021-11-28T19:02:00.950" v="6171" actId="20577"/>
        <pc:sldMkLst>
          <pc:docMk/>
          <pc:sldMk cId="249950846" sldId="330"/>
        </pc:sldMkLst>
        <pc:spChg chg="mod">
          <ac:chgData name="Ismael de Fez Lava" userId="6bbf5d0e-81b8-4c04-8740-4e33a9d1e5b4" providerId="ADAL" clId="{6FA01263-DD04-4435-BB45-A5DD33A702B6}" dt="2021-11-28T19:02:00.950" v="6171" actId="20577"/>
          <ac:spMkLst>
            <pc:docMk/>
            <pc:sldMk cId="249950846" sldId="330"/>
            <ac:spMk id="3" creationId="{3C552A25-CDC3-AB44-9550-30A1844501D4}"/>
          </ac:spMkLst>
        </pc:spChg>
        <pc:spChg chg="add del mod">
          <ac:chgData name="Ismael de Fez Lava" userId="6bbf5d0e-81b8-4c04-8740-4e33a9d1e5b4" providerId="ADAL" clId="{6FA01263-DD04-4435-BB45-A5DD33A702B6}" dt="2021-11-28T18:08:09.805" v="5396" actId="478"/>
          <ac:spMkLst>
            <pc:docMk/>
            <pc:sldMk cId="249950846" sldId="330"/>
            <ac:spMk id="4" creationId="{F4129E38-1E97-4132-8C9B-6DD8542C9689}"/>
          </ac:spMkLst>
        </pc:spChg>
        <pc:spChg chg="del">
          <ac:chgData name="Ismael de Fez Lava" userId="6bbf5d0e-81b8-4c04-8740-4e33a9d1e5b4" providerId="ADAL" clId="{6FA01263-DD04-4435-BB45-A5DD33A702B6}" dt="2021-11-28T18:08:08.799" v="5395" actId="478"/>
          <ac:spMkLst>
            <pc:docMk/>
            <pc:sldMk cId="249950846" sldId="330"/>
            <ac:spMk id="5" creationId="{EF1926B6-5F01-A946-B095-22ADF0748800}"/>
          </ac:spMkLst>
        </pc:spChg>
        <pc:spChg chg="del mod">
          <ac:chgData name="Ismael de Fez Lava" userId="6bbf5d0e-81b8-4c04-8740-4e33a9d1e5b4" providerId="ADAL" clId="{6FA01263-DD04-4435-BB45-A5DD33A702B6}" dt="2021-11-28T18:14:17.073" v="5425" actId="478"/>
          <ac:spMkLst>
            <pc:docMk/>
            <pc:sldMk cId="249950846" sldId="330"/>
            <ac:spMk id="6" creationId="{B2F6FE68-A528-4EF7-A5F7-E47DF45C0456}"/>
          </ac:spMkLst>
        </pc:spChg>
        <pc:spChg chg="add mod">
          <ac:chgData name="Ismael de Fez Lava" userId="6bbf5d0e-81b8-4c04-8740-4e33a9d1e5b4" providerId="ADAL" clId="{6FA01263-DD04-4435-BB45-A5DD33A702B6}" dt="2021-11-28T18:08:16.291" v="5399"/>
          <ac:spMkLst>
            <pc:docMk/>
            <pc:sldMk cId="249950846" sldId="330"/>
            <ac:spMk id="7" creationId="{CB3617FD-55C2-4263-95F4-5BCAF48B2120}"/>
          </ac:spMkLst>
        </pc:spChg>
        <pc:spChg chg="add mod">
          <ac:chgData name="Ismael de Fez Lava" userId="6bbf5d0e-81b8-4c04-8740-4e33a9d1e5b4" providerId="ADAL" clId="{6FA01263-DD04-4435-BB45-A5DD33A702B6}" dt="2021-11-28T18:17:31.236" v="5486" actId="207"/>
          <ac:spMkLst>
            <pc:docMk/>
            <pc:sldMk cId="249950846" sldId="330"/>
            <ac:spMk id="10" creationId="{B42FFF56-BF55-483A-8395-E5F9316D9D76}"/>
          </ac:spMkLst>
        </pc:spChg>
        <pc:spChg chg="add mod">
          <ac:chgData name="Ismael de Fez Lava" userId="6bbf5d0e-81b8-4c04-8740-4e33a9d1e5b4" providerId="ADAL" clId="{6FA01263-DD04-4435-BB45-A5DD33A702B6}" dt="2021-11-28T18:17:31.236" v="5486" actId="207"/>
          <ac:spMkLst>
            <pc:docMk/>
            <pc:sldMk cId="249950846" sldId="330"/>
            <ac:spMk id="13" creationId="{49155F6E-752E-4F0D-9275-85666B8B4749}"/>
          </ac:spMkLst>
        </pc:spChg>
        <pc:spChg chg="add mod">
          <ac:chgData name="Ismael de Fez Lava" userId="6bbf5d0e-81b8-4c04-8740-4e33a9d1e5b4" providerId="ADAL" clId="{6FA01263-DD04-4435-BB45-A5DD33A702B6}" dt="2021-11-28T18:21:00.949" v="5497" actId="14100"/>
          <ac:spMkLst>
            <pc:docMk/>
            <pc:sldMk cId="249950846" sldId="330"/>
            <ac:spMk id="16" creationId="{B83375C1-F88D-4D14-9B6D-D92ECD9AE54A}"/>
          </ac:spMkLst>
        </pc:spChg>
        <pc:spChg chg="add mod">
          <ac:chgData name="Ismael de Fez Lava" userId="6bbf5d0e-81b8-4c04-8740-4e33a9d1e5b4" providerId="ADAL" clId="{6FA01263-DD04-4435-BB45-A5DD33A702B6}" dt="2021-11-28T18:20:57.749" v="5496" actId="14100"/>
          <ac:spMkLst>
            <pc:docMk/>
            <pc:sldMk cId="249950846" sldId="330"/>
            <ac:spMk id="17" creationId="{B7A217F1-0FB7-42B3-9571-643B7555AB87}"/>
          </ac:spMkLst>
        </pc:spChg>
        <pc:picChg chg="add mod">
          <ac:chgData name="Ismael de Fez Lava" userId="6bbf5d0e-81b8-4c04-8740-4e33a9d1e5b4" providerId="ADAL" clId="{6FA01263-DD04-4435-BB45-A5DD33A702B6}" dt="2021-11-28T18:14:43.749" v="5431" actId="1076"/>
          <ac:picMkLst>
            <pc:docMk/>
            <pc:sldMk cId="249950846" sldId="330"/>
            <ac:picMk id="9" creationId="{1519C1F4-3D42-41F0-BB46-A5BCA96C791B}"/>
          </ac:picMkLst>
        </pc:picChg>
        <pc:picChg chg="add mod">
          <ac:chgData name="Ismael de Fez Lava" userId="6bbf5d0e-81b8-4c04-8740-4e33a9d1e5b4" providerId="ADAL" clId="{6FA01263-DD04-4435-BB45-A5DD33A702B6}" dt="2021-11-28T18:17:11.309" v="5460" actId="1076"/>
          <ac:picMkLst>
            <pc:docMk/>
            <pc:sldMk cId="249950846" sldId="330"/>
            <ac:picMk id="12" creationId="{2155487D-A9C2-4E06-969D-8556CC8FEAA2}"/>
          </ac:picMkLst>
        </pc:picChg>
        <pc:picChg chg="add mod">
          <ac:chgData name="Ismael de Fez Lava" userId="6bbf5d0e-81b8-4c04-8740-4e33a9d1e5b4" providerId="ADAL" clId="{6FA01263-DD04-4435-BB45-A5DD33A702B6}" dt="2021-11-28T18:20:25.053" v="5489" actId="1076"/>
          <ac:picMkLst>
            <pc:docMk/>
            <pc:sldMk cId="249950846" sldId="330"/>
            <ac:picMk id="15" creationId="{15476AD9-9243-4C06-A704-8A5B6B0C8BC3}"/>
          </ac:picMkLst>
        </pc:picChg>
        <pc:cxnChg chg="add mod">
          <ac:chgData name="Ismael de Fez Lava" userId="6bbf5d0e-81b8-4c04-8740-4e33a9d1e5b4" providerId="ADAL" clId="{6FA01263-DD04-4435-BB45-A5DD33A702B6}" dt="2021-11-28T18:21:38.669" v="5502" actId="14100"/>
          <ac:cxnSpMkLst>
            <pc:docMk/>
            <pc:sldMk cId="249950846" sldId="330"/>
            <ac:cxnSpMk id="19" creationId="{7A97016B-7617-4A75-AEA2-1E89E77F8027}"/>
          </ac:cxnSpMkLst>
        </pc:cxnChg>
        <pc:cxnChg chg="add mod">
          <ac:chgData name="Ismael de Fez Lava" userId="6bbf5d0e-81b8-4c04-8740-4e33a9d1e5b4" providerId="ADAL" clId="{6FA01263-DD04-4435-BB45-A5DD33A702B6}" dt="2021-11-28T18:21:54.717" v="5505" actId="14100"/>
          <ac:cxnSpMkLst>
            <pc:docMk/>
            <pc:sldMk cId="249950846" sldId="330"/>
            <ac:cxnSpMk id="22" creationId="{2308FEB0-0217-42A2-8CD5-857A757553DA}"/>
          </ac:cxnSpMkLst>
        </pc:cxnChg>
      </pc:sldChg>
      <pc:sldChg chg="del">
        <pc:chgData name="Ismael de Fez Lava" userId="6bbf5d0e-81b8-4c04-8740-4e33a9d1e5b4" providerId="ADAL" clId="{6FA01263-DD04-4435-BB45-A5DD33A702B6}" dt="2021-11-27T09:13:33.707" v="133" actId="47"/>
        <pc:sldMkLst>
          <pc:docMk/>
          <pc:sldMk cId="1209569640" sldId="331"/>
        </pc:sldMkLst>
      </pc:sldChg>
      <pc:sldChg chg="addSp delSp modSp new mod modClrScheme chgLayout">
        <pc:chgData name="Ismael de Fez Lava" userId="6bbf5d0e-81b8-4c04-8740-4e33a9d1e5b4" providerId="ADAL" clId="{6FA01263-DD04-4435-BB45-A5DD33A702B6}" dt="2021-11-28T19:09:57.589" v="6222" actId="20577"/>
        <pc:sldMkLst>
          <pc:docMk/>
          <pc:sldMk cId="2852978020" sldId="331"/>
        </pc:sldMkLst>
        <pc:spChg chg="del mod ord">
          <ac:chgData name="Ismael de Fez Lava" userId="6bbf5d0e-81b8-4c04-8740-4e33a9d1e5b4" providerId="ADAL" clId="{6FA01263-DD04-4435-BB45-A5DD33A702B6}" dt="2021-11-27T09:22:25.104" v="253" actId="700"/>
          <ac:spMkLst>
            <pc:docMk/>
            <pc:sldMk cId="2852978020" sldId="331"/>
            <ac:spMk id="2" creationId="{EE21BDB5-733F-43B2-8284-E6AF4D4B0935}"/>
          </ac:spMkLst>
        </pc:spChg>
        <pc:spChg chg="add del mod ord">
          <ac:chgData name="Ismael de Fez Lava" userId="6bbf5d0e-81b8-4c04-8740-4e33a9d1e5b4" providerId="ADAL" clId="{6FA01263-DD04-4435-BB45-A5DD33A702B6}" dt="2021-11-27T10:08:28.243" v="1113" actId="478"/>
          <ac:spMkLst>
            <pc:docMk/>
            <pc:sldMk cId="2852978020" sldId="331"/>
            <ac:spMk id="3" creationId="{E5993E8B-78F5-43E8-9967-9282D3558F0E}"/>
          </ac:spMkLst>
        </pc:spChg>
        <pc:spChg chg="add mod ord">
          <ac:chgData name="Ismael de Fez Lava" userId="6bbf5d0e-81b8-4c04-8740-4e33a9d1e5b4" providerId="ADAL" clId="{6FA01263-DD04-4435-BB45-A5DD33A702B6}" dt="2021-11-27T09:22:36.840" v="261" actId="20577"/>
          <ac:spMkLst>
            <pc:docMk/>
            <pc:sldMk cId="2852978020" sldId="331"/>
            <ac:spMk id="4" creationId="{CF2FE5B2-5E2A-4C8B-ACD2-5C389C29F938}"/>
          </ac:spMkLst>
        </pc:spChg>
        <pc:spChg chg="add del mod ord">
          <ac:chgData name="Ismael de Fez Lava" userId="6bbf5d0e-81b8-4c04-8740-4e33a9d1e5b4" providerId="ADAL" clId="{6FA01263-DD04-4435-BB45-A5DD33A702B6}" dt="2021-11-27T09:22:31.859" v="254" actId="478"/>
          <ac:spMkLst>
            <pc:docMk/>
            <pc:sldMk cId="2852978020" sldId="331"/>
            <ac:spMk id="5" creationId="{68F6585B-B001-4844-A570-164755EEF875}"/>
          </ac:spMkLst>
        </pc:spChg>
        <pc:spChg chg="add mod ord">
          <ac:chgData name="Ismael de Fez Lava" userId="6bbf5d0e-81b8-4c04-8740-4e33a9d1e5b4" providerId="ADAL" clId="{6FA01263-DD04-4435-BB45-A5DD33A702B6}" dt="2021-11-28T19:09:57.589" v="6222" actId="20577"/>
          <ac:spMkLst>
            <pc:docMk/>
            <pc:sldMk cId="2852978020" sldId="331"/>
            <ac:spMk id="6" creationId="{A2FA3915-4075-4820-A7DF-57F54156FEA8}"/>
          </ac:spMkLst>
        </pc:spChg>
        <pc:spChg chg="add del mod">
          <ac:chgData name="Ismael de Fez Lava" userId="6bbf5d0e-81b8-4c04-8740-4e33a9d1e5b4" providerId="ADAL" clId="{6FA01263-DD04-4435-BB45-A5DD33A702B6}" dt="2021-11-27T10:08:29.674" v="1114" actId="478"/>
          <ac:spMkLst>
            <pc:docMk/>
            <pc:sldMk cId="2852978020" sldId="331"/>
            <ac:spMk id="8" creationId="{8FCB5A5F-E7CD-4A4C-B35A-3F4A6C1AF2F5}"/>
          </ac:spMkLst>
        </pc:spChg>
        <pc:spChg chg="add mod">
          <ac:chgData name="Ismael de Fez Lava" userId="6bbf5d0e-81b8-4c04-8740-4e33a9d1e5b4" providerId="ADAL" clId="{6FA01263-DD04-4435-BB45-A5DD33A702B6}" dt="2021-11-28T19:02:08.087" v="6183" actId="20577"/>
          <ac:spMkLst>
            <pc:docMk/>
            <pc:sldMk cId="2852978020" sldId="331"/>
            <ac:spMk id="9" creationId="{D38E744B-E264-4A80-B086-5C3BE214E739}"/>
          </ac:spMkLst>
        </pc:spChg>
      </pc:sldChg>
      <pc:sldChg chg="addSp delSp modSp add mod">
        <pc:chgData name="Ismael de Fez Lava" userId="6bbf5d0e-81b8-4c04-8740-4e33a9d1e5b4" providerId="ADAL" clId="{6FA01263-DD04-4435-BB45-A5DD33A702B6}" dt="2021-11-27T10:06:24.442" v="942"/>
        <pc:sldMkLst>
          <pc:docMk/>
          <pc:sldMk cId="650508013" sldId="332"/>
        </pc:sldMkLst>
        <pc:spChg chg="add del mod">
          <ac:chgData name="Ismael de Fez Lava" userId="6bbf5d0e-81b8-4c04-8740-4e33a9d1e5b4" providerId="ADAL" clId="{6FA01263-DD04-4435-BB45-A5DD33A702B6}" dt="2021-11-27T09:48:50.454" v="717" actId="478"/>
          <ac:spMkLst>
            <pc:docMk/>
            <pc:sldMk cId="650508013" sldId="332"/>
            <ac:spMk id="2" creationId="{5D088A5F-E603-46FD-8142-BB1DA9115D4B}"/>
          </ac:spMkLst>
        </pc:spChg>
        <pc:spChg chg="mod">
          <ac:chgData name="Ismael de Fez Lava" userId="6bbf5d0e-81b8-4c04-8740-4e33a9d1e5b4" providerId="ADAL" clId="{6FA01263-DD04-4435-BB45-A5DD33A702B6}" dt="2021-11-27T09:32:58.994" v="621" actId="20577"/>
          <ac:spMkLst>
            <pc:docMk/>
            <pc:sldMk cId="650508013" sldId="332"/>
            <ac:spMk id="8" creationId="{F06F40F8-EAD8-44DD-A16C-2878D2F3AD75}"/>
          </ac:spMkLst>
        </pc:spChg>
        <pc:spChg chg="del">
          <ac:chgData name="Ismael de Fez Lava" userId="6bbf5d0e-81b8-4c04-8740-4e33a9d1e5b4" providerId="ADAL" clId="{6FA01263-DD04-4435-BB45-A5DD33A702B6}" dt="2021-11-27T09:33:29.833" v="622" actId="478"/>
          <ac:spMkLst>
            <pc:docMk/>
            <pc:sldMk cId="650508013" sldId="332"/>
            <ac:spMk id="9" creationId="{2124709D-67EF-4E7B-9215-F10EB2BB748E}"/>
          </ac:spMkLst>
        </pc:spChg>
        <pc:spChg chg="del">
          <ac:chgData name="Ismael de Fez Lava" userId="6bbf5d0e-81b8-4c04-8740-4e33a9d1e5b4" providerId="ADAL" clId="{6FA01263-DD04-4435-BB45-A5DD33A702B6}" dt="2021-11-27T09:33:32.039" v="624" actId="478"/>
          <ac:spMkLst>
            <pc:docMk/>
            <pc:sldMk cId="650508013" sldId="332"/>
            <ac:spMk id="10" creationId="{C2DC25D4-8DDD-4C69-9714-A6EA7B7F5B75}"/>
          </ac:spMkLst>
        </pc:spChg>
        <pc:spChg chg="add del mod">
          <ac:chgData name="Ismael de Fez Lava" userId="6bbf5d0e-81b8-4c04-8740-4e33a9d1e5b4" providerId="ADAL" clId="{6FA01263-DD04-4435-BB45-A5DD33A702B6}" dt="2021-11-27T09:48:50.454" v="717" actId="478"/>
          <ac:spMkLst>
            <pc:docMk/>
            <pc:sldMk cId="650508013" sldId="332"/>
            <ac:spMk id="11" creationId="{DE7F8125-C475-483B-846E-47B034ADCECB}"/>
          </ac:spMkLst>
        </pc:spChg>
        <pc:spChg chg="add del mod">
          <ac:chgData name="Ismael de Fez Lava" userId="6bbf5d0e-81b8-4c04-8740-4e33a9d1e5b4" providerId="ADAL" clId="{6FA01263-DD04-4435-BB45-A5DD33A702B6}" dt="2021-11-27T09:48:50.454" v="717" actId="478"/>
          <ac:spMkLst>
            <pc:docMk/>
            <pc:sldMk cId="650508013" sldId="332"/>
            <ac:spMk id="12" creationId="{F3C1F4BD-A47A-4EF5-8584-20E93F3815B7}"/>
          </ac:spMkLst>
        </pc:spChg>
        <pc:spChg chg="add del mod">
          <ac:chgData name="Ismael de Fez Lava" userId="6bbf5d0e-81b8-4c04-8740-4e33a9d1e5b4" providerId="ADAL" clId="{6FA01263-DD04-4435-BB45-A5DD33A702B6}" dt="2021-11-27T09:48:50.454" v="717" actId="478"/>
          <ac:spMkLst>
            <pc:docMk/>
            <pc:sldMk cId="650508013" sldId="332"/>
            <ac:spMk id="13" creationId="{F8FE5271-0737-4E21-9072-EEF484773AA8}"/>
          </ac:spMkLst>
        </pc:spChg>
        <pc:spChg chg="add del mod">
          <ac:chgData name="Ismael de Fez Lava" userId="6bbf5d0e-81b8-4c04-8740-4e33a9d1e5b4" providerId="ADAL" clId="{6FA01263-DD04-4435-BB45-A5DD33A702B6}" dt="2021-11-27T09:48:50.454" v="717" actId="478"/>
          <ac:spMkLst>
            <pc:docMk/>
            <pc:sldMk cId="650508013" sldId="332"/>
            <ac:spMk id="14" creationId="{FF83FA9D-05EE-40F6-A648-CFC6100816BA}"/>
          </ac:spMkLst>
        </pc:spChg>
        <pc:spChg chg="add del mod">
          <ac:chgData name="Ismael de Fez Lava" userId="6bbf5d0e-81b8-4c04-8740-4e33a9d1e5b4" providerId="ADAL" clId="{6FA01263-DD04-4435-BB45-A5DD33A702B6}" dt="2021-11-27T09:48:50.454" v="717" actId="478"/>
          <ac:spMkLst>
            <pc:docMk/>
            <pc:sldMk cId="650508013" sldId="332"/>
            <ac:spMk id="15" creationId="{D18AA6F4-A346-4DF8-987F-A1195C0F0A11}"/>
          </ac:spMkLst>
        </pc:spChg>
        <pc:spChg chg="add del mod">
          <ac:chgData name="Ismael de Fez Lava" userId="6bbf5d0e-81b8-4c04-8740-4e33a9d1e5b4" providerId="ADAL" clId="{6FA01263-DD04-4435-BB45-A5DD33A702B6}" dt="2021-11-27T09:48:50.454" v="717" actId="478"/>
          <ac:spMkLst>
            <pc:docMk/>
            <pc:sldMk cId="650508013" sldId="332"/>
            <ac:spMk id="16" creationId="{DCD551DE-73D0-45E6-A29F-C9A10A4CE8D3}"/>
          </ac:spMkLst>
        </pc:spChg>
        <pc:spChg chg="add del mod">
          <ac:chgData name="Ismael de Fez Lava" userId="6bbf5d0e-81b8-4c04-8740-4e33a9d1e5b4" providerId="ADAL" clId="{6FA01263-DD04-4435-BB45-A5DD33A702B6}" dt="2021-11-27T09:48:50.454" v="717" actId="478"/>
          <ac:spMkLst>
            <pc:docMk/>
            <pc:sldMk cId="650508013" sldId="332"/>
            <ac:spMk id="17" creationId="{9C16C107-562B-4ECE-819B-5B07CD169922}"/>
          </ac:spMkLst>
        </pc:spChg>
        <pc:spChg chg="add del mod">
          <ac:chgData name="Ismael de Fez Lava" userId="6bbf5d0e-81b8-4c04-8740-4e33a9d1e5b4" providerId="ADAL" clId="{6FA01263-DD04-4435-BB45-A5DD33A702B6}" dt="2021-11-27T09:48:50.454" v="717" actId="478"/>
          <ac:spMkLst>
            <pc:docMk/>
            <pc:sldMk cId="650508013" sldId="332"/>
            <ac:spMk id="18" creationId="{B4EC7104-23ED-4DFA-A1E8-77745892A4BD}"/>
          </ac:spMkLst>
        </pc:spChg>
        <pc:spChg chg="add del mod">
          <ac:chgData name="Ismael de Fez Lava" userId="6bbf5d0e-81b8-4c04-8740-4e33a9d1e5b4" providerId="ADAL" clId="{6FA01263-DD04-4435-BB45-A5DD33A702B6}" dt="2021-11-27T09:48:50.454" v="717" actId="478"/>
          <ac:spMkLst>
            <pc:docMk/>
            <pc:sldMk cId="650508013" sldId="332"/>
            <ac:spMk id="19" creationId="{E7C0EF81-A6E1-45EA-9A14-D4C6EE391087}"/>
          </ac:spMkLst>
        </pc:spChg>
        <pc:spChg chg="mod">
          <ac:chgData name="Ismael de Fez Lava" userId="6bbf5d0e-81b8-4c04-8740-4e33a9d1e5b4" providerId="ADAL" clId="{6FA01263-DD04-4435-BB45-A5DD33A702B6}" dt="2021-11-27T10:06:24.442" v="942"/>
          <ac:spMkLst>
            <pc:docMk/>
            <pc:sldMk cId="650508013" sldId="332"/>
            <ac:spMk id="20" creationId="{D53FBBB5-FBE4-451C-8637-E8227BEC4EBD}"/>
          </ac:spMkLst>
        </pc:spChg>
        <pc:spChg chg="add del mod">
          <ac:chgData name="Ismael de Fez Lava" userId="6bbf5d0e-81b8-4c04-8740-4e33a9d1e5b4" providerId="ADAL" clId="{6FA01263-DD04-4435-BB45-A5DD33A702B6}" dt="2021-11-27T09:48:50.454" v="717" actId="478"/>
          <ac:spMkLst>
            <pc:docMk/>
            <pc:sldMk cId="650508013" sldId="332"/>
            <ac:spMk id="21" creationId="{2B1F6FEE-FBE5-416B-8365-D9EE44719D27}"/>
          </ac:spMkLst>
        </pc:spChg>
        <pc:spChg chg="add del mod">
          <ac:chgData name="Ismael de Fez Lava" userId="6bbf5d0e-81b8-4c04-8740-4e33a9d1e5b4" providerId="ADAL" clId="{6FA01263-DD04-4435-BB45-A5DD33A702B6}" dt="2021-11-27T09:48:50.454" v="717" actId="478"/>
          <ac:spMkLst>
            <pc:docMk/>
            <pc:sldMk cId="650508013" sldId="332"/>
            <ac:spMk id="22" creationId="{B3DF39D4-69E9-4631-B760-6FD5C910EB5E}"/>
          </ac:spMkLst>
        </pc:spChg>
        <pc:spChg chg="add del mod">
          <ac:chgData name="Ismael de Fez Lava" userId="6bbf5d0e-81b8-4c04-8740-4e33a9d1e5b4" providerId="ADAL" clId="{6FA01263-DD04-4435-BB45-A5DD33A702B6}" dt="2021-11-27T09:48:50.454" v="717" actId="478"/>
          <ac:spMkLst>
            <pc:docMk/>
            <pc:sldMk cId="650508013" sldId="332"/>
            <ac:spMk id="23" creationId="{445E0C3C-17D5-45EF-A682-3321BB44E9E9}"/>
          </ac:spMkLst>
        </pc:spChg>
        <pc:spChg chg="add del mod">
          <ac:chgData name="Ismael de Fez Lava" userId="6bbf5d0e-81b8-4c04-8740-4e33a9d1e5b4" providerId="ADAL" clId="{6FA01263-DD04-4435-BB45-A5DD33A702B6}" dt="2021-11-27T09:48:50.454" v="717" actId="478"/>
          <ac:spMkLst>
            <pc:docMk/>
            <pc:sldMk cId="650508013" sldId="332"/>
            <ac:spMk id="24" creationId="{5AC1DE86-8336-49F4-B0DE-6A823EB11109}"/>
          </ac:spMkLst>
        </pc:spChg>
        <pc:spChg chg="add del mod">
          <ac:chgData name="Ismael de Fez Lava" userId="6bbf5d0e-81b8-4c04-8740-4e33a9d1e5b4" providerId="ADAL" clId="{6FA01263-DD04-4435-BB45-A5DD33A702B6}" dt="2021-11-27T09:48:50.454" v="717" actId="478"/>
          <ac:spMkLst>
            <pc:docMk/>
            <pc:sldMk cId="650508013" sldId="332"/>
            <ac:spMk id="25" creationId="{B84CD6AA-05BF-4E34-9BEC-060497AA3364}"/>
          </ac:spMkLst>
        </pc:spChg>
        <pc:spChg chg="add del mod">
          <ac:chgData name="Ismael de Fez Lava" userId="6bbf5d0e-81b8-4c04-8740-4e33a9d1e5b4" providerId="ADAL" clId="{6FA01263-DD04-4435-BB45-A5DD33A702B6}" dt="2021-11-27T09:48:50.454" v="717" actId="478"/>
          <ac:spMkLst>
            <pc:docMk/>
            <pc:sldMk cId="650508013" sldId="332"/>
            <ac:spMk id="26" creationId="{06AF6080-1128-4B01-8E2E-8DB5E101C375}"/>
          </ac:spMkLst>
        </pc:spChg>
        <pc:picChg chg="add mod modCrop">
          <ac:chgData name="Ismael de Fez Lava" userId="6bbf5d0e-81b8-4c04-8740-4e33a9d1e5b4" providerId="ADAL" clId="{6FA01263-DD04-4435-BB45-A5DD33A702B6}" dt="2021-11-27T09:49:21.871" v="725" actId="1076"/>
          <ac:picMkLst>
            <pc:docMk/>
            <pc:sldMk cId="650508013" sldId="332"/>
            <ac:picMk id="4" creationId="{9F6EDF7C-5514-4F7C-9F74-D1C11CC9305E}"/>
          </ac:picMkLst>
        </pc:picChg>
        <pc:picChg chg="del">
          <ac:chgData name="Ismael de Fez Lava" userId="6bbf5d0e-81b8-4c04-8740-4e33a9d1e5b4" providerId="ADAL" clId="{6FA01263-DD04-4435-BB45-A5DD33A702B6}" dt="2021-11-27T09:33:30.473" v="623" actId="478"/>
          <ac:picMkLst>
            <pc:docMk/>
            <pc:sldMk cId="650508013" sldId="332"/>
            <ac:picMk id="7" creationId="{A73A2B72-B40E-4677-A8B3-ED80AF9308A0}"/>
          </ac:picMkLst>
        </pc:picChg>
      </pc:sldChg>
      <pc:sldChg chg="new del">
        <pc:chgData name="Ismael de Fez Lava" userId="6bbf5d0e-81b8-4c04-8740-4e33a9d1e5b4" providerId="ADAL" clId="{6FA01263-DD04-4435-BB45-A5DD33A702B6}" dt="2021-11-27T09:32:50.548" v="612" actId="680"/>
        <pc:sldMkLst>
          <pc:docMk/>
          <pc:sldMk cId="2859099846" sldId="332"/>
        </pc:sldMkLst>
      </pc:sldChg>
      <pc:sldChg chg="modSp add mod">
        <pc:chgData name="Ismael de Fez Lava" userId="6bbf5d0e-81b8-4c04-8740-4e33a9d1e5b4" providerId="ADAL" clId="{6FA01263-DD04-4435-BB45-A5DD33A702B6}" dt="2021-11-28T19:16:22.570" v="6228" actId="207"/>
        <pc:sldMkLst>
          <pc:docMk/>
          <pc:sldMk cId="3288782968" sldId="333"/>
        </pc:sldMkLst>
        <pc:spChg chg="mod">
          <ac:chgData name="Ismael de Fez Lava" userId="6bbf5d0e-81b8-4c04-8740-4e33a9d1e5b4" providerId="ADAL" clId="{6FA01263-DD04-4435-BB45-A5DD33A702B6}" dt="2021-11-27T11:19:53.403" v="1871" actId="20577"/>
          <ac:spMkLst>
            <pc:docMk/>
            <pc:sldMk cId="3288782968" sldId="333"/>
            <ac:spMk id="3" creationId="{3C552A25-CDC3-AB44-9550-30A1844501D4}"/>
          </ac:spMkLst>
        </pc:spChg>
        <pc:spChg chg="mod">
          <ac:chgData name="Ismael de Fez Lava" userId="6bbf5d0e-81b8-4c04-8740-4e33a9d1e5b4" providerId="ADAL" clId="{6FA01263-DD04-4435-BB45-A5DD33A702B6}" dt="2021-11-28T19:16:22.570" v="6228" actId="207"/>
          <ac:spMkLst>
            <pc:docMk/>
            <pc:sldMk cId="3288782968" sldId="333"/>
            <ac:spMk id="6" creationId="{6E89DA05-9234-428B-88E8-0C4224717638}"/>
          </ac:spMkLst>
        </pc:spChg>
      </pc:sldChg>
      <pc:sldChg chg="addSp delSp modSp add mod">
        <pc:chgData name="Ismael de Fez Lava" userId="6bbf5d0e-81b8-4c04-8740-4e33a9d1e5b4" providerId="ADAL" clId="{6FA01263-DD04-4435-BB45-A5DD33A702B6}" dt="2021-11-28T19:16:31.081" v="6229" actId="207"/>
        <pc:sldMkLst>
          <pc:docMk/>
          <pc:sldMk cId="677801979" sldId="334"/>
        </pc:sldMkLst>
        <pc:spChg chg="mod">
          <ac:chgData name="Ismael de Fez Lava" userId="6bbf5d0e-81b8-4c04-8740-4e33a9d1e5b4" providerId="ADAL" clId="{6FA01263-DD04-4435-BB45-A5DD33A702B6}" dt="2021-11-27T11:34:25.529" v="2686" actId="14100"/>
          <ac:spMkLst>
            <pc:docMk/>
            <pc:sldMk cId="677801979" sldId="334"/>
            <ac:spMk id="3" creationId="{3C552A25-CDC3-AB44-9550-30A1844501D4}"/>
          </ac:spMkLst>
        </pc:spChg>
        <pc:spChg chg="mod ord">
          <ac:chgData name="Ismael de Fez Lava" userId="6bbf5d0e-81b8-4c04-8740-4e33a9d1e5b4" providerId="ADAL" clId="{6FA01263-DD04-4435-BB45-A5DD33A702B6}" dt="2021-11-28T19:16:31.081" v="6229" actId="207"/>
          <ac:spMkLst>
            <pc:docMk/>
            <pc:sldMk cId="677801979" sldId="334"/>
            <ac:spMk id="6" creationId="{6E89DA05-9234-428B-88E8-0C4224717638}"/>
          </ac:spMkLst>
        </pc:spChg>
        <pc:spChg chg="add del mod">
          <ac:chgData name="Ismael de Fez Lava" userId="6bbf5d0e-81b8-4c04-8740-4e33a9d1e5b4" providerId="ADAL" clId="{6FA01263-DD04-4435-BB45-A5DD33A702B6}" dt="2021-11-27T11:41:01.263" v="2826" actId="478"/>
          <ac:spMkLst>
            <pc:docMk/>
            <pc:sldMk cId="677801979" sldId="334"/>
            <ac:spMk id="7" creationId="{5CDA6D64-094C-4063-AF5F-946FB92A3DA8}"/>
          </ac:spMkLst>
        </pc:spChg>
        <pc:spChg chg="add del mod">
          <ac:chgData name="Ismael de Fez Lava" userId="6bbf5d0e-81b8-4c04-8740-4e33a9d1e5b4" providerId="ADAL" clId="{6FA01263-DD04-4435-BB45-A5DD33A702B6}" dt="2021-11-27T11:49:22.717" v="2983" actId="478"/>
          <ac:spMkLst>
            <pc:docMk/>
            <pc:sldMk cId="677801979" sldId="334"/>
            <ac:spMk id="12" creationId="{C885012A-0B0C-40EB-BFCB-7FEF4FE6D28F}"/>
          </ac:spMkLst>
        </pc:spChg>
        <pc:spChg chg="add mod ord">
          <ac:chgData name="Ismael de Fez Lava" userId="6bbf5d0e-81b8-4c04-8740-4e33a9d1e5b4" providerId="ADAL" clId="{6FA01263-DD04-4435-BB45-A5DD33A702B6}" dt="2021-11-27T12:07:31.140" v="3170" actId="552"/>
          <ac:spMkLst>
            <pc:docMk/>
            <pc:sldMk cId="677801979" sldId="334"/>
            <ac:spMk id="13" creationId="{43187E97-A303-4428-A0B0-F7FB1FD2D08D}"/>
          </ac:spMkLst>
        </pc:spChg>
        <pc:spChg chg="add mod ord">
          <ac:chgData name="Ismael de Fez Lava" userId="6bbf5d0e-81b8-4c04-8740-4e33a9d1e5b4" providerId="ADAL" clId="{6FA01263-DD04-4435-BB45-A5DD33A702B6}" dt="2021-11-27T12:07:31.140" v="3170" actId="552"/>
          <ac:spMkLst>
            <pc:docMk/>
            <pc:sldMk cId="677801979" sldId="334"/>
            <ac:spMk id="14" creationId="{C2C39C42-EB9B-4A06-AECD-FE6CF0DD37E5}"/>
          </ac:spMkLst>
        </pc:spChg>
        <pc:spChg chg="add mod ord">
          <ac:chgData name="Ismael de Fez Lava" userId="6bbf5d0e-81b8-4c04-8740-4e33a9d1e5b4" providerId="ADAL" clId="{6FA01263-DD04-4435-BB45-A5DD33A702B6}" dt="2021-11-27T12:07:31.140" v="3170" actId="552"/>
          <ac:spMkLst>
            <pc:docMk/>
            <pc:sldMk cId="677801979" sldId="334"/>
            <ac:spMk id="15" creationId="{2800B417-9D4A-4929-AD32-FCE465AE1D8D}"/>
          </ac:spMkLst>
        </pc:spChg>
        <pc:spChg chg="add mod ord">
          <ac:chgData name="Ismael de Fez Lava" userId="6bbf5d0e-81b8-4c04-8740-4e33a9d1e5b4" providerId="ADAL" clId="{6FA01263-DD04-4435-BB45-A5DD33A702B6}" dt="2021-11-27T12:07:31.140" v="3170" actId="552"/>
          <ac:spMkLst>
            <pc:docMk/>
            <pc:sldMk cId="677801979" sldId="334"/>
            <ac:spMk id="16" creationId="{2FE95EFE-1421-4853-B7F6-FD063D14D3F4}"/>
          </ac:spMkLst>
        </pc:spChg>
        <pc:cxnChg chg="add del mod">
          <ac:chgData name="Ismael de Fez Lava" userId="6bbf5d0e-81b8-4c04-8740-4e33a9d1e5b4" providerId="ADAL" clId="{6FA01263-DD04-4435-BB45-A5DD33A702B6}" dt="2021-11-27T11:48:55.963" v="2980" actId="478"/>
          <ac:cxnSpMkLst>
            <pc:docMk/>
            <pc:sldMk cId="677801979" sldId="334"/>
            <ac:cxnSpMk id="4" creationId="{0F104F47-F866-421C-8085-82B9ACE1C79F}"/>
          </ac:cxnSpMkLst>
        </pc:cxnChg>
        <pc:cxnChg chg="add mod ord">
          <ac:chgData name="Ismael de Fez Lava" userId="6bbf5d0e-81b8-4c04-8740-4e33a9d1e5b4" providerId="ADAL" clId="{6FA01263-DD04-4435-BB45-A5DD33A702B6}" dt="2021-11-27T11:49:11.258" v="2982" actId="552"/>
          <ac:cxnSpMkLst>
            <pc:docMk/>
            <pc:sldMk cId="677801979" sldId="334"/>
            <ac:cxnSpMk id="10" creationId="{80C083C1-E659-4D2C-A33C-304CFCE90298}"/>
          </ac:cxnSpMkLst>
        </pc:cxnChg>
        <pc:cxnChg chg="add del mod">
          <ac:chgData name="Ismael de Fez Lava" userId="6bbf5d0e-81b8-4c04-8740-4e33a9d1e5b4" providerId="ADAL" clId="{6FA01263-DD04-4435-BB45-A5DD33A702B6}" dt="2021-11-27T11:48:02.493" v="2956" actId="478"/>
          <ac:cxnSpMkLst>
            <pc:docMk/>
            <pc:sldMk cId="677801979" sldId="334"/>
            <ac:cxnSpMk id="11" creationId="{F0CC9EA2-7699-4269-91F8-A4663E151300}"/>
          </ac:cxnSpMkLst>
        </pc:cxnChg>
        <pc:cxnChg chg="add mod">
          <ac:chgData name="Ismael de Fez Lava" userId="6bbf5d0e-81b8-4c04-8740-4e33a9d1e5b4" providerId="ADAL" clId="{6FA01263-DD04-4435-BB45-A5DD33A702B6}" dt="2021-11-27T11:56:01.106" v="2990" actId="1036"/>
          <ac:cxnSpMkLst>
            <pc:docMk/>
            <pc:sldMk cId="677801979" sldId="334"/>
            <ac:cxnSpMk id="18" creationId="{CE2FA467-7E9F-4486-8E9A-EAF3BD11E0C2}"/>
          </ac:cxnSpMkLst>
        </pc:cxnChg>
        <pc:cxnChg chg="add mod">
          <ac:chgData name="Ismael de Fez Lava" userId="6bbf5d0e-81b8-4c04-8740-4e33a9d1e5b4" providerId="ADAL" clId="{6FA01263-DD04-4435-BB45-A5DD33A702B6}" dt="2021-11-27T11:56:08.977" v="2992" actId="1076"/>
          <ac:cxnSpMkLst>
            <pc:docMk/>
            <pc:sldMk cId="677801979" sldId="334"/>
            <ac:cxnSpMk id="19" creationId="{10E3FDDD-7EDD-49BE-9214-F6A9A1639729}"/>
          </ac:cxnSpMkLst>
        </pc:cxnChg>
      </pc:sldChg>
      <pc:sldChg chg="modSp add mod">
        <pc:chgData name="Ismael de Fez Lava" userId="6bbf5d0e-81b8-4c04-8740-4e33a9d1e5b4" providerId="ADAL" clId="{6FA01263-DD04-4435-BB45-A5DD33A702B6}" dt="2021-11-27T13:01:14.018" v="5197" actId="14100"/>
        <pc:sldMkLst>
          <pc:docMk/>
          <pc:sldMk cId="2753695402" sldId="335"/>
        </pc:sldMkLst>
        <pc:spChg chg="mod">
          <ac:chgData name="Ismael de Fez Lava" userId="6bbf5d0e-81b8-4c04-8740-4e33a9d1e5b4" providerId="ADAL" clId="{6FA01263-DD04-4435-BB45-A5DD33A702B6}" dt="2021-11-27T11:34:34.693" v="2689" actId="20577"/>
          <ac:spMkLst>
            <pc:docMk/>
            <pc:sldMk cId="2753695402" sldId="335"/>
            <ac:spMk id="3" creationId="{3C552A25-CDC3-AB44-9550-30A1844501D4}"/>
          </ac:spMkLst>
        </pc:spChg>
        <pc:spChg chg="mod">
          <ac:chgData name="Ismael de Fez Lava" userId="6bbf5d0e-81b8-4c04-8740-4e33a9d1e5b4" providerId="ADAL" clId="{6FA01263-DD04-4435-BB45-A5DD33A702B6}" dt="2021-11-27T13:01:14.018" v="5197" actId="14100"/>
          <ac:spMkLst>
            <pc:docMk/>
            <pc:sldMk cId="2753695402" sldId="335"/>
            <ac:spMk id="6" creationId="{6E89DA05-9234-428B-88E8-0C4224717638}"/>
          </ac:spMkLst>
        </pc:spChg>
      </pc:sldChg>
      <pc:sldChg chg="addSp delSp modSp add mod ord">
        <pc:chgData name="Ismael de Fez Lava" userId="6bbf5d0e-81b8-4c04-8740-4e33a9d1e5b4" providerId="ADAL" clId="{6FA01263-DD04-4435-BB45-A5DD33A702B6}" dt="2021-11-27T12:48:39.138" v="4376" actId="14100"/>
        <pc:sldMkLst>
          <pc:docMk/>
          <pc:sldMk cId="1539737344" sldId="336"/>
        </pc:sldMkLst>
        <pc:spChg chg="mod">
          <ac:chgData name="Ismael de Fez Lava" userId="6bbf5d0e-81b8-4c04-8740-4e33a9d1e5b4" providerId="ADAL" clId="{6FA01263-DD04-4435-BB45-A5DD33A702B6}" dt="2021-11-27T12:08:46.306" v="3240" actId="14100"/>
          <ac:spMkLst>
            <pc:docMk/>
            <pc:sldMk cId="1539737344" sldId="336"/>
            <ac:spMk id="3" creationId="{3C552A25-CDC3-AB44-9550-30A1844501D4}"/>
          </ac:spMkLst>
        </pc:spChg>
        <pc:spChg chg="del">
          <ac:chgData name="Ismael de Fez Lava" userId="6bbf5d0e-81b8-4c04-8740-4e33a9d1e5b4" providerId="ADAL" clId="{6FA01263-DD04-4435-BB45-A5DD33A702B6}" dt="2021-11-27T12:09:10.090" v="3241" actId="478"/>
          <ac:spMkLst>
            <pc:docMk/>
            <pc:sldMk cId="1539737344" sldId="336"/>
            <ac:spMk id="6" creationId="{6E89DA05-9234-428B-88E8-0C4224717638}"/>
          </ac:spMkLst>
        </pc:spChg>
        <pc:graphicFrameChg chg="add mod modGraphic">
          <ac:chgData name="Ismael de Fez Lava" userId="6bbf5d0e-81b8-4c04-8740-4e33a9d1e5b4" providerId="ADAL" clId="{6FA01263-DD04-4435-BB45-A5DD33A702B6}" dt="2021-11-27T12:48:39.138" v="4376" actId="14100"/>
          <ac:graphicFrameMkLst>
            <pc:docMk/>
            <pc:sldMk cId="1539737344" sldId="336"/>
            <ac:graphicFrameMk id="2" creationId="{3E856A88-DF73-4B48-A680-6AB968EEE17E}"/>
          </ac:graphicFrameMkLst>
        </pc:graphicFrameChg>
      </pc:sldChg>
      <pc:sldChg chg="add del">
        <pc:chgData name="Ismael de Fez Lava" userId="6bbf5d0e-81b8-4c04-8740-4e33a9d1e5b4" providerId="ADAL" clId="{6FA01263-DD04-4435-BB45-A5DD33A702B6}" dt="2021-11-27T12:08:23.363" v="3172" actId="2890"/>
        <pc:sldMkLst>
          <pc:docMk/>
          <pc:sldMk cId="3811796203" sldId="336"/>
        </pc:sldMkLst>
      </pc:sldChg>
      <pc:sldChg chg="modSp add mod">
        <pc:chgData name="Ismael de Fez Lava" userId="6bbf5d0e-81b8-4c04-8740-4e33a9d1e5b4" providerId="ADAL" clId="{6FA01263-DD04-4435-BB45-A5DD33A702B6}" dt="2021-11-28T19:16:08.780" v="6227" actId="207"/>
        <pc:sldMkLst>
          <pc:docMk/>
          <pc:sldMk cId="3981105080" sldId="337"/>
        </pc:sldMkLst>
        <pc:spChg chg="mod">
          <ac:chgData name="Ismael de Fez Lava" userId="6bbf5d0e-81b8-4c04-8740-4e33a9d1e5b4" providerId="ADAL" clId="{6FA01263-DD04-4435-BB45-A5DD33A702B6}" dt="2021-11-28T19:16:08.780" v="6227" actId="207"/>
          <ac:spMkLst>
            <pc:docMk/>
            <pc:sldMk cId="3981105080" sldId="337"/>
            <ac:spMk id="6" creationId="{6E89DA05-9234-428B-88E8-0C4224717638}"/>
          </ac:spMkLst>
        </pc:spChg>
      </pc:sldChg>
      <pc:sldChg chg="modSp add mod">
        <pc:chgData name="Ismael de Fez Lava" userId="6bbf5d0e-81b8-4c04-8740-4e33a9d1e5b4" providerId="ADAL" clId="{6FA01263-DD04-4435-BB45-A5DD33A702B6}" dt="2021-11-28T19:16:47.258" v="6231" actId="207"/>
        <pc:sldMkLst>
          <pc:docMk/>
          <pc:sldMk cId="596474873" sldId="338"/>
        </pc:sldMkLst>
        <pc:spChg chg="mod">
          <ac:chgData name="Ismael de Fez Lava" userId="6bbf5d0e-81b8-4c04-8740-4e33a9d1e5b4" providerId="ADAL" clId="{6FA01263-DD04-4435-BB45-A5DD33A702B6}" dt="2021-11-28T18:58:21.398" v="5942" actId="20577"/>
          <ac:spMkLst>
            <pc:docMk/>
            <pc:sldMk cId="596474873" sldId="338"/>
            <ac:spMk id="3" creationId="{3C552A25-CDC3-AB44-9550-30A1844501D4}"/>
          </ac:spMkLst>
        </pc:spChg>
        <pc:spChg chg="mod">
          <ac:chgData name="Ismael de Fez Lava" userId="6bbf5d0e-81b8-4c04-8740-4e33a9d1e5b4" providerId="ADAL" clId="{6FA01263-DD04-4435-BB45-A5DD33A702B6}" dt="2021-11-28T19:16:47.258" v="6231" actId="207"/>
          <ac:spMkLst>
            <pc:docMk/>
            <pc:sldMk cId="596474873" sldId="338"/>
            <ac:spMk id="6" creationId="{6E89DA05-9234-428B-88E8-0C4224717638}"/>
          </ac:spMkLst>
        </pc:spChg>
      </pc:sldChg>
      <pc:sldChg chg="modSp add mod ord">
        <pc:chgData name="Ismael de Fez Lava" userId="6bbf5d0e-81b8-4c04-8740-4e33a9d1e5b4" providerId="ADAL" clId="{6FA01263-DD04-4435-BB45-A5DD33A702B6}" dt="2021-11-28T19:16:54.065" v="6232" actId="207"/>
        <pc:sldMkLst>
          <pc:docMk/>
          <pc:sldMk cId="541463176" sldId="339"/>
        </pc:sldMkLst>
        <pc:spChg chg="mod">
          <ac:chgData name="Ismael de Fez Lava" userId="6bbf5d0e-81b8-4c04-8740-4e33a9d1e5b4" providerId="ADAL" clId="{6FA01263-DD04-4435-BB45-A5DD33A702B6}" dt="2021-11-28T18:47:48.558" v="5518" actId="20577"/>
          <ac:spMkLst>
            <pc:docMk/>
            <pc:sldMk cId="541463176" sldId="339"/>
            <ac:spMk id="3" creationId="{3C552A25-CDC3-AB44-9550-30A1844501D4}"/>
          </ac:spMkLst>
        </pc:spChg>
        <pc:spChg chg="mod">
          <ac:chgData name="Ismael de Fez Lava" userId="6bbf5d0e-81b8-4c04-8740-4e33a9d1e5b4" providerId="ADAL" clId="{6FA01263-DD04-4435-BB45-A5DD33A702B6}" dt="2021-11-28T19:16:54.065" v="6232" actId="207"/>
          <ac:spMkLst>
            <pc:docMk/>
            <pc:sldMk cId="541463176" sldId="339"/>
            <ac:spMk id="6" creationId="{6E89DA05-9234-428B-88E8-0C4224717638}"/>
          </ac:spMkLst>
        </pc:spChg>
      </pc:sldChg>
      <pc:sldChg chg="addSp delSp modSp new mod modClrScheme chgLayout">
        <pc:chgData name="Ismael de Fez Lava" userId="6bbf5d0e-81b8-4c04-8740-4e33a9d1e5b4" providerId="ADAL" clId="{6FA01263-DD04-4435-BB45-A5DD33A702B6}" dt="2021-11-28T19:08:21.821" v="6213" actId="478"/>
        <pc:sldMkLst>
          <pc:docMk/>
          <pc:sldMk cId="4112851089" sldId="340"/>
        </pc:sldMkLst>
        <pc:spChg chg="del">
          <ac:chgData name="Ismael de Fez Lava" userId="6bbf5d0e-81b8-4c04-8740-4e33a9d1e5b4" providerId="ADAL" clId="{6FA01263-DD04-4435-BB45-A5DD33A702B6}" dt="2021-11-28T19:02:37.255" v="6185" actId="700"/>
          <ac:spMkLst>
            <pc:docMk/>
            <pc:sldMk cId="4112851089" sldId="340"/>
            <ac:spMk id="2" creationId="{5C8DF3B1-EA36-4833-8656-D4A62D5D5F1C}"/>
          </ac:spMkLst>
        </pc:spChg>
        <pc:spChg chg="del mod ord">
          <ac:chgData name="Ismael de Fez Lava" userId="6bbf5d0e-81b8-4c04-8740-4e33a9d1e5b4" providerId="ADAL" clId="{6FA01263-DD04-4435-BB45-A5DD33A702B6}" dt="2021-11-28T19:02:37.255" v="6185" actId="700"/>
          <ac:spMkLst>
            <pc:docMk/>
            <pc:sldMk cId="4112851089" sldId="340"/>
            <ac:spMk id="3" creationId="{26EC115D-4975-40E0-B3E0-34B65CBC424B}"/>
          </ac:spMkLst>
        </pc:spChg>
        <pc:spChg chg="del mod ord">
          <ac:chgData name="Ismael de Fez Lava" userId="6bbf5d0e-81b8-4c04-8740-4e33a9d1e5b4" providerId="ADAL" clId="{6FA01263-DD04-4435-BB45-A5DD33A702B6}" dt="2021-11-28T19:02:37.255" v="6185" actId="700"/>
          <ac:spMkLst>
            <pc:docMk/>
            <pc:sldMk cId="4112851089" sldId="340"/>
            <ac:spMk id="4" creationId="{3C95EF58-08D0-42EB-A136-B25CFC047ACD}"/>
          </ac:spMkLst>
        </pc:spChg>
        <pc:spChg chg="del mod ord">
          <ac:chgData name="Ismael de Fez Lava" userId="6bbf5d0e-81b8-4c04-8740-4e33a9d1e5b4" providerId="ADAL" clId="{6FA01263-DD04-4435-BB45-A5DD33A702B6}" dt="2021-11-28T19:02:37.255" v="6185" actId="700"/>
          <ac:spMkLst>
            <pc:docMk/>
            <pc:sldMk cId="4112851089" sldId="340"/>
            <ac:spMk id="5" creationId="{B99081D7-468E-4A7B-A7F8-040873317DD5}"/>
          </ac:spMkLst>
        </pc:spChg>
        <pc:spChg chg="add mod ord">
          <ac:chgData name="Ismael de Fez Lava" userId="6bbf5d0e-81b8-4c04-8740-4e33a9d1e5b4" providerId="ADAL" clId="{6FA01263-DD04-4435-BB45-A5DD33A702B6}" dt="2021-11-28T19:02:45.381" v="6203" actId="20577"/>
          <ac:spMkLst>
            <pc:docMk/>
            <pc:sldMk cId="4112851089" sldId="340"/>
            <ac:spMk id="6" creationId="{07967EFF-325B-4725-9DC2-CEDFE6F95446}"/>
          </ac:spMkLst>
        </pc:spChg>
        <pc:spChg chg="add del mod ord">
          <ac:chgData name="Ismael de Fez Lava" userId="6bbf5d0e-81b8-4c04-8740-4e33a9d1e5b4" providerId="ADAL" clId="{6FA01263-DD04-4435-BB45-A5DD33A702B6}" dt="2021-11-28T19:02:40.721" v="6186" actId="478"/>
          <ac:spMkLst>
            <pc:docMk/>
            <pc:sldMk cId="4112851089" sldId="340"/>
            <ac:spMk id="7" creationId="{15A7F143-D8B8-4675-A171-D98FDB8EB33A}"/>
          </ac:spMkLst>
        </pc:spChg>
        <pc:spChg chg="add del mod ord">
          <ac:chgData name="Ismael de Fez Lava" userId="6bbf5d0e-81b8-4c04-8740-4e33a9d1e5b4" providerId="ADAL" clId="{6FA01263-DD04-4435-BB45-A5DD33A702B6}" dt="2021-11-28T19:06:43.848" v="6207" actId="478"/>
          <ac:spMkLst>
            <pc:docMk/>
            <pc:sldMk cId="4112851089" sldId="340"/>
            <ac:spMk id="8" creationId="{CC7C47EA-1E0D-403F-93C1-B77608A9471A}"/>
          </ac:spMkLst>
        </pc:spChg>
        <pc:spChg chg="add del mod">
          <ac:chgData name="Ismael de Fez Lava" userId="6bbf5d0e-81b8-4c04-8740-4e33a9d1e5b4" providerId="ADAL" clId="{6FA01263-DD04-4435-BB45-A5DD33A702B6}" dt="2021-11-28T19:08:21.821" v="6213" actId="478"/>
          <ac:spMkLst>
            <pc:docMk/>
            <pc:sldMk cId="4112851089" sldId="340"/>
            <ac:spMk id="10" creationId="{DF67760F-EACA-400A-AC45-090CDF893BC0}"/>
          </ac:spMkLst>
        </pc:spChg>
        <pc:picChg chg="add del mod">
          <ac:chgData name="Ismael de Fez Lava" userId="6bbf5d0e-81b8-4c04-8740-4e33a9d1e5b4" providerId="ADAL" clId="{6FA01263-DD04-4435-BB45-A5DD33A702B6}" dt="2021-11-28T19:06:37.460" v="6206" actId="478"/>
          <ac:picMkLst>
            <pc:docMk/>
            <pc:sldMk cId="4112851089" sldId="340"/>
            <ac:picMk id="1026" creationId="{32EC8C29-DC1E-4D61-9A28-C2B2AE4FA680}"/>
          </ac:picMkLst>
        </pc:picChg>
      </pc:sldChg>
      <pc:sldChg chg="add ord">
        <pc:chgData name="Ismael de Fez Lava" userId="6bbf5d0e-81b8-4c04-8740-4e33a9d1e5b4" providerId="ADAL" clId="{6FA01263-DD04-4435-BB45-A5DD33A702B6}" dt="2021-11-28T19:09:08.422" v="6216"/>
        <pc:sldMkLst>
          <pc:docMk/>
          <pc:sldMk cId="397681894" sldId="341"/>
        </pc:sldMkLst>
      </pc:sldChg>
      <pc:sldMasterChg chg="delSp mod">
        <pc:chgData name="Ismael de Fez Lava" userId="6bbf5d0e-81b8-4c04-8740-4e33a9d1e5b4" providerId="ADAL" clId="{6FA01263-DD04-4435-BB45-A5DD33A702B6}" dt="2021-11-28T19:08:10.741" v="6212" actId="478"/>
        <pc:sldMasterMkLst>
          <pc:docMk/>
          <pc:sldMasterMk cId="661965241" sldId="2147483656"/>
        </pc:sldMasterMkLst>
        <pc:spChg chg="del">
          <ac:chgData name="Ismael de Fez Lava" userId="6bbf5d0e-81b8-4c04-8740-4e33a9d1e5b4" providerId="ADAL" clId="{6FA01263-DD04-4435-BB45-A5DD33A702B6}" dt="2021-11-28T19:08:10.741" v="6212" actId="478"/>
          <ac:spMkLst>
            <pc:docMk/>
            <pc:sldMasterMk cId="661965241" sldId="2147483656"/>
            <ac:spMk id="14" creationId="{30ECEC12-63F7-EE49-8F2F-F20D400E7432}"/>
          </ac:spMkLst>
        </pc:spChg>
      </pc:sldMasterChg>
      <pc:sldMasterChg chg="modSldLayout">
        <pc:chgData name="Ismael de Fez Lava" userId="6bbf5d0e-81b8-4c04-8740-4e33a9d1e5b4" providerId="ADAL" clId="{6FA01263-DD04-4435-BB45-A5DD33A702B6}" dt="2021-11-28T19:08:05.143" v="6211" actId="478"/>
        <pc:sldMasterMkLst>
          <pc:docMk/>
          <pc:sldMasterMk cId="861750681" sldId="2147483680"/>
        </pc:sldMasterMkLst>
        <pc:sldLayoutChg chg="delSp mod">
          <pc:chgData name="Ismael de Fez Lava" userId="6bbf5d0e-81b8-4c04-8740-4e33a9d1e5b4" providerId="ADAL" clId="{6FA01263-DD04-4435-BB45-A5DD33A702B6}" dt="2021-11-28T19:08:05.143" v="6211" actId="478"/>
          <pc:sldLayoutMkLst>
            <pc:docMk/>
            <pc:sldMasterMk cId="861750681" sldId="2147483680"/>
            <pc:sldLayoutMk cId="122223045" sldId="2147483686"/>
          </pc:sldLayoutMkLst>
          <pc:spChg chg="del">
            <ac:chgData name="Ismael de Fez Lava" userId="6bbf5d0e-81b8-4c04-8740-4e33a9d1e5b4" providerId="ADAL" clId="{6FA01263-DD04-4435-BB45-A5DD33A702B6}" dt="2021-11-28T19:08:05.143" v="6211" actId="478"/>
            <ac:spMkLst>
              <pc:docMk/>
              <pc:sldMasterMk cId="861750681" sldId="2147483680"/>
              <pc:sldLayoutMk cId="122223045" sldId="2147483686"/>
              <ac:spMk id="21" creationId="{275D6B4F-3422-354D-92D6-68B215D03878}"/>
            </ac:spMkLst>
          </pc:spChg>
        </pc:sldLayoutChg>
      </pc:sldMasterChg>
    </pc:docChg>
  </pc:docChgLst>
  <pc:docChgLst>
    <pc:chgData name="Ismael de Fez Lava" userId="6bbf5d0e-81b8-4c04-8740-4e33a9d1e5b4" providerId="ADAL" clId="{2813D2F7-5A24-4231-97DB-7B8668D087F3}"/>
    <pc:docChg chg="undo custSel addSld delSld modSld sldOrd modMainMaster">
      <pc:chgData name="Ismael de Fez Lava" userId="6bbf5d0e-81b8-4c04-8740-4e33a9d1e5b4" providerId="ADAL" clId="{2813D2F7-5A24-4231-97DB-7B8668D087F3}" dt="2022-01-04T13:04:31.428" v="322" actId="5793"/>
      <pc:docMkLst>
        <pc:docMk/>
      </pc:docMkLst>
      <pc:sldChg chg="modSp mod">
        <pc:chgData name="Ismael de Fez Lava" userId="6bbf5d0e-81b8-4c04-8740-4e33a9d1e5b4" providerId="ADAL" clId="{2813D2F7-5A24-4231-97DB-7B8668D087F3}" dt="2021-12-05T12:54:46.958" v="57" actId="122"/>
        <pc:sldMkLst>
          <pc:docMk/>
          <pc:sldMk cId="1750651625" sldId="282"/>
        </pc:sldMkLst>
        <pc:spChg chg="mod">
          <ac:chgData name="Ismael de Fez Lava" userId="6bbf5d0e-81b8-4c04-8740-4e33a9d1e5b4" providerId="ADAL" clId="{2813D2F7-5A24-4231-97DB-7B8668D087F3}" dt="2021-12-05T12:54:24.174" v="17" actId="20577"/>
          <ac:spMkLst>
            <pc:docMk/>
            <pc:sldMk cId="1750651625" sldId="282"/>
            <ac:spMk id="2" creationId="{1EB4345B-27F8-5C46-910A-A99377035315}"/>
          </ac:spMkLst>
        </pc:spChg>
        <pc:spChg chg="mod">
          <ac:chgData name="Ismael de Fez Lava" userId="6bbf5d0e-81b8-4c04-8740-4e33a9d1e5b4" providerId="ADAL" clId="{2813D2F7-5A24-4231-97DB-7B8668D087F3}" dt="2021-12-05T12:54:46.958" v="57" actId="122"/>
          <ac:spMkLst>
            <pc:docMk/>
            <pc:sldMk cId="1750651625" sldId="282"/>
            <ac:spMk id="3" creationId="{47B2AE92-4314-7143-982B-2389FD24AF29}"/>
          </ac:spMkLst>
        </pc:spChg>
      </pc:sldChg>
      <pc:sldChg chg="del">
        <pc:chgData name="Ismael de Fez Lava" userId="6bbf5d0e-81b8-4c04-8740-4e33a9d1e5b4" providerId="ADAL" clId="{2813D2F7-5A24-4231-97DB-7B8668D087F3}" dt="2021-12-05T12:56:12.633" v="116" actId="47"/>
        <pc:sldMkLst>
          <pc:docMk/>
          <pc:sldMk cId="310226245" sldId="327"/>
        </pc:sldMkLst>
      </pc:sldChg>
      <pc:sldChg chg="modSp mod">
        <pc:chgData name="Ismael de Fez Lava" userId="6bbf5d0e-81b8-4c04-8740-4e33a9d1e5b4" providerId="ADAL" clId="{2813D2F7-5A24-4231-97DB-7B8668D087F3}" dt="2021-12-05T12:55:01.128" v="80" actId="20577"/>
        <pc:sldMkLst>
          <pc:docMk/>
          <pc:sldMk cId="2852978020" sldId="331"/>
        </pc:sldMkLst>
        <pc:spChg chg="mod">
          <ac:chgData name="Ismael de Fez Lava" userId="6bbf5d0e-81b8-4c04-8740-4e33a9d1e5b4" providerId="ADAL" clId="{2813D2F7-5A24-4231-97DB-7B8668D087F3}" dt="2021-12-05T12:55:01.128" v="80" actId="20577"/>
          <ac:spMkLst>
            <pc:docMk/>
            <pc:sldMk cId="2852978020" sldId="331"/>
            <ac:spMk id="9" creationId="{D38E744B-E264-4A80-B086-5C3BE214E739}"/>
          </ac:spMkLst>
        </pc:spChg>
      </pc:sldChg>
      <pc:sldChg chg="delSp modSp mod">
        <pc:chgData name="Ismael de Fez Lava" userId="6bbf5d0e-81b8-4c04-8740-4e33a9d1e5b4" providerId="ADAL" clId="{2813D2F7-5A24-4231-97DB-7B8668D087F3}" dt="2022-01-03T19:19:20.058" v="224" actId="6549"/>
        <pc:sldMkLst>
          <pc:docMk/>
          <pc:sldMk cId="3981105080" sldId="337"/>
        </pc:sldMkLst>
        <pc:spChg chg="mod">
          <ac:chgData name="Ismael de Fez Lava" userId="6bbf5d0e-81b8-4c04-8740-4e33a9d1e5b4" providerId="ADAL" clId="{2813D2F7-5A24-4231-97DB-7B8668D087F3}" dt="2021-12-05T12:55:46.894" v="89" actId="20577"/>
          <ac:spMkLst>
            <pc:docMk/>
            <pc:sldMk cId="3981105080" sldId="337"/>
            <ac:spMk id="3" creationId="{3C552A25-CDC3-AB44-9550-30A1844501D4}"/>
          </ac:spMkLst>
        </pc:spChg>
        <pc:spChg chg="mod">
          <ac:chgData name="Ismael de Fez Lava" userId="6bbf5d0e-81b8-4c04-8740-4e33a9d1e5b4" providerId="ADAL" clId="{2813D2F7-5A24-4231-97DB-7B8668D087F3}" dt="2022-01-03T19:19:20.058" v="224" actId="6549"/>
          <ac:spMkLst>
            <pc:docMk/>
            <pc:sldMk cId="3981105080" sldId="337"/>
            <ac:spMk id="6" creationId="{6E89DA05-9234-428B-88E8-0C4224717638}"/>
          </ac:spMkLst>
        </pc:spChg>
        <pc:picChg chg="del">
          <ac:chgData name="Ismael de Fez Lava" userId="6bbf5d0e-81b8-4c04-8740-4e33a9d1e5b4" providerId="ADAL" clId="{2813D2F7-5A24-4231-97DB-7B8668D087F3}" dt="2021-12-05T12:56:03.761" v="100" actId="478"/>
          <ac:picMkLst>
            <pc:docMk/>
            <pc:sldMk cId="3981105080" sldId="337"/>
            <ac:picMk id="4" creationId="{F246E7D7-091D-481D-8354-CEF02048384D}"/>
          </ac:picMkLst>
        </pc:picChg>
      </pc:sldChg>
      <pc:sldChg chg="del">
        <pc:chgData name="Ismael de Fez Lava" userId="6bbf5d0e-81b8-4c04-8740-4e33a9d1e5b4" providerId="ADAL" clId="{2813D2F7-5A24-4231-97DB-7B8668D087F3}" dt="2021-12-05T12:56:12.633" v="116" actId="47"/>
        <pc:sldMkLst>
          <pc:docMk/>
          <pc:sldMk cId="1295657017" sldId="343"/>
        </pc:sldMkLst>
      </pc:sldChg>
      <pc:sldChg chg="del">
        <pc:chgData name="Ismael de Fez Lava" userId="6bbf5d0e-81b8-4c04-8740-4e33a9d1e5b4" providerId="ADAL" clId="{2813D2F7-5A24-4231-97DB-7B8668D087F3}" dt="2021-12-05T12:56:12.633" v="116" actId="47"/>
        <pc:sldMkLst>
          <pc:docMk/>
          <pc:sldMk cId="1647368943" sldId="344"/>
        </pc:sldMkLst>
      </pc:sldChg>
      <pc:sldChg chg="del">
        <pc:chgData name="Ismael de Fez Lava" userId="6bbf5d0e-81b8-4c04-8740-4e33a9d1e5b4" providerId="ADAL" clId="{2813D2F7-5A24-4231-97DB-7B8668D087F3}" dt="2021-12-05T12:56:12.633" v="116" actId="47"/>
        <pc:sldMkLst>
          <pc:docMk/>
          <pc:sldMk cId="9436797" sldId="349"/>
        </pc:sldMkLst>
      </pc:sldChg>
      <pc:sldChg chg="del">
        <pc:chgData name="Ismael de Fez Lava" userId="6bbf5d0e-81b8-4c04-8740-4e33a9d1e5b4" providerId="ADAL" clId="{2813D2F7-5A24-4231-97DB-7B8668D087F3}" dt="2021-12-05T12:56:12.633" v="116" actId="47"/>
        <pc:sldMkLst>
          <pc:docMk/>
          <pc:sldMk cId="1457097841" sldId="350"/>
        </pc:sldMkLst>
      </pc:sldChg>
      <pc:sldChg chg="del">
        <pc:chgData name="Ismael de Fez Lava" userId="6bbf5d0e-81b8-4c04-8740-4e33a9d1e5b4" providerId="ADAL" clId="{2813D2F7-5A24-4231-97DB-7B8668D087F3}" dt="2021-12-05T12:56:12.633" v="116" actId="47"/>
        <pc:sldMkLst>
          <pc:docMk/>
          <pc:sldMk cId="1380932020" sldId="351"/>
        </pc:sldMkLst>
      </pc:sldChg>
      <pc:sldChg chg="del">
        <pc:chgData name="Ismael de Fez Lava" userId="6bbf5d0e-81b8-4c04-8740-4e33a9d1e5b4" providerId="ADAL" clId="{2813D2F7-5A24-4231-97DB-7B8668D087F3}" dt="2021-12-05T12:56:12.633" v="116" actId="47"/>
        <pc:sldMkLst>
          <pc:docMk/>
          <pc:sldMk cId="2217391392" sldId="352"/>
        </pc:sldMkLst>
      </pc:sldChg>
      <pc:sldChg chg="del">
        <pc:chgData name="Ismael de Fez Lava" userId="6bbf5d0e-81b8-4c04-8740-4e33a9d1e5b4" providerId="ADAL" clId="{2813D2F7-5A24-4231-97DB-7B8668D087F3}" dt="2021-12-05T12:56:12.633" v="116" actId="47"/>
        <pc:sldMkLst>
          <pc:docMk/>
          <pc:sldMk cId="3675664785" sldId="353"/>
        </pc:sldMkLst>
      </pc:sldChg>
      <pc:sldChg chg="del">
        <pc:chgData name="Ismael de Fez Lava" userId="6bbf5d0e-81b8-4c04-8740-4e33a9d1e5b4" providerId="ADAL" clId="{2813D2F7-5A24-4231-97DB-7B8668D087F3}" dt="2021-12-05T12:56:12.633" v="116" actId="47"/>
        <pc:sldMkLst>
          <pc:docMk/>
          <pc:sldMk cId="47025009" sldId="354"/>
        </pc:sldMkLst>
      </pc:sldChg>
      <pc:sldChg chg="del">
        <pc:chgData name="Ismael de Fez Lava" userId="6bbf5d0e-81b8-4c04-8740-4e33a9d1e5b4" providerId="ADAL" clId="{2813D2F7-5A24-4231-97DB-7B8668D087F3}" dt="2021-12-05T12:56:12.633" v="116" actId="47"/>
        <pc:sldMkLst>
          <pc:docMk/>
          <pc:sldMk cId="4281090785" sldId="355"/>
        </pc:sldMkLst>
      </pc:sldChg>
      <pc:sldChg chg="del">
        <pc:chgData name="Ismael de Fez Lava" userId="6bbf5d0e-81b8-4c04-8740-4e33a9d1e5b4" providerId="ADAL" clId="{2813D2F7-5A24-4231-97DB-7B8668D087F3}" dt="2021-12-05T12:56:12.633" v="116" actId="47"/>
        <pc:sldMkLst>
          <pc:docMk/>
          <pc:sldMk cId="3652640550" sldId="356"/>
        </pc:sldMkLst>
      </pc:sldChg>
      <pc:sldChg chg="del">
        <pc:chgData name="Ismael de Fez Lava" userId="6bbf5d0e-81b8-4c04-8740-4e33a9d1e5b4" providerId="ADAL" clId="{2813D2F7-5A24-4231-97DB-7B8668D087F3}" dt="2021-12-05T12:56:12.633" v="116" actId="47"/>
        <pc:sldMkLst>
          <pc:docMk/>
          <pc:sldMk cId="2381656143" sldId="358"/>
        </pc:sldMkLst>
      </pc:sldChg>
      <pc:sldChg chg="del">
        <pc:chgData name="Ismael de Fez Lava" userId="6bbf5d0e-81b8-4c04-8740-4e33a9d1e5b4" providerId="ADAL" clId="{2813D2F7-5A24-4231-97DB-7B8668D087F3}" dt="2021-12-05T12:56:12.633" v="116" actId="47"/>
        <pc:sldMkLst>
          <pc:docMk/>
          <pc:sldMk cId="899892372" sldId="359"/>
        </pc:sldMkLst>
      </pc:sldChg>
      <pc:sldChg chg="del">
        <pc:chgData name="Ismael de Fez Lava" userId="6bbf5d0e-81b8-4c04-8740-4e33a9d1e5b4" providerId="ADAL" clId="{2813D2F7-5A24-4231-97DB-7B8668D087F3}" dt="2021-12-05T12:56:12.633" v="116" actId="47"/>
        <pc:sldMkLst>
          <pc:docMk/>
          <pc:sldMk cId="1050775319" sldId="360"/>
        </pc:sldMkLst>
      </pc:sldChg>
      <pc:sldChg chg="del">
        <pc:chgData name="Ismael de Fez Lava" userId="6bbf5d0e-81b8-4c04-8740-4e33a9d1e5b4" providerId="ADAL" clId="{2813D2F7-5A24-4231-97DB-7B8668D087F3}" dt="2021-12-05T12:55:34.713" v="83" actId="47"/>
        <pc:sldMkLst>
          <pc:docMk/>
          <pc:sldMk cId="501938634" sldId="361"/>
        </pc:sldMkLst>
      </pc:sldChg>
      <pc:sldChg chg="del">
        <pc:chgData name="Ismael de Fez Lava" userId="6bbf5d0e-81b8-4c04-8740-4e33a9d1e5b4" providerId="ADAL" clId="{2813D2F7-5A24-4231-97DB-7B8668D087F3}" dt="2021-12-05T12:56:12.633" v="116" actId="47"/>
        <pc:sldMkLst>
          <pc:docMk/>
          <pc:sldMk cId="2264267284" sldId="362"/>
        </pc:sldMkLst>
      </pc:sldChg>
      <pc:sldChg chg="del">
        <pc:chgData name="Ismael de Fez Lava" userId="6bbf5d0e-81b8-4c04-8740-4e33a9d1e5b4" providerId="ADAL" clId="{2813D2F7-5A24-4231-97DB-7B8668D087F3}" dt="2021-12-05T12:56:12.633" v="116" actId="47"/>
        <pc:sldMkLst>
          <pc:docMk/>
          <pc:sldMk cId="438162442" sldId="363"/>
        </pc:sldMkLst>
      </pc:sldChg>
      <pc:sldChg chg="del">
        <pc:chgData name="Ismael de Fez Lava" userId="6bbf5d0e-81b8-4c04-8740-4e33a9d1e5b4" providerId="ADAL" clId="{2813D2F7-5A24-4231-97DB-7B8668D087F3}" dt="2021-12-05T12:56:12.633" v="116" actId="47"/>
        <pc:sldMkLst>
          <pc:docMk/>
          <pc:sldMk cId="3544146149" sldId="364"/>
        </pc:sldMkLst>
      </pc:sldChg>
      <pc:sldChg chg="del">
        <pc:chgData name="Ismael de Fez Lava" userId="6bbf5d0e-81b8-4c04-8740-4e33a9d1e5b4" providerId="ADAL" clId="{2813D2F7-5A24-4231-97DB-7B8668D087F3}" dt="2021-12-05T12:56:12.633" v="116" actId="47"/>
        <pc:sldMkLst>
          <pc:docMk/>
          <pc:sldMk cId="2300540920" sldId="365"/>
        </pc:sldMkLst>
      </pc:sldChg>
      <pc:sldChg chg="del">
        <pc:chgData name="Ismael de Fez Lava" userId="6bbf5d0e-81b8-4c04-8740-4e33a9d1e5b4" providerId="ADAL" clId="{2813D2F7-5A24-4231-97DB-7B8668D087F3}" dt="2021-12-05T12:56:12.633" v="116" actId="47"/>
        <pc:sldMkLst>
          <pc:docMk/>
          <pc:sldMk cId="1763886953" sldId="366"/>
        </pc:sldMkLst>
      </pc:sldChg>
      <pc:sldChg chg="del">
        <pc:chgData name="Ismael de Fez Lava" userId="6bbf5d0e-81b8-4c04-8740-4e33a9d1e5b4" providerId="ADAL" clId="{2813D2F7-5A24-4231-97DB-7B8668D087F3}" dt="2021-12-05T12:56:12.633" v="116" actId="47"/>
        <pc:sldMkLst>
          <pc:docMk/>
          <pc:sldMk cId="1662358732" sldId="367"/>
        </pc:sldMkLst>
      </pc:sldChg>
      <pc:sldChg chg="del">
        <pc:chgData name="Ismael de Fez Lava" userId="6bbf5d0e-81b8-4c04-8740-4e33a9d1e5b4" providerId="ADAL" clId="{2813D2F7-5A24-4231-97DB-7B8668D087F3}" dt="2021-12-05T12:56:12.633" v="116" actId="47"/>
        <pc:sldMkLst>
          <pc:docMk/>
          <pc:sldMk cId="2942696400" sldId="368"/>
        </pc:sldMkLst>
      </pc:sldChg>
      <pc:sldChg chg="del">
        <pc:chgData name="Ismael de Fez Lava" userId="6bbf5d0e-81b8-4c04-8740-4e33a9d1e5b4" providerId="ADAL" clId="{2813D2F7-5A24-4231-97DB-7B8668D087F3}" dt="2021-12-05T12:56:12.633" v="116" actId="47"/>
        <pc:sldMkLst>
          <pc:docMk/>
          <pc:sldMk cId="2555885063" sldId="369"/>
        </pc:sldMkLst>
      </pc:sldChg>
      <pc:sldChg chg="modSp add mod">
        <pc:chgData name="Ismael de Fez Lava" userId="6bbf5d0e-81b8-4c04-8740-4e33a9d1e5b4" providerId="ADAL" clId="{2813D2F7-5A24-4231-97DB-7B8668D087F3}" dt="2021-12-05T12:55:26.079" v="82" actId="207"/>
        <pc:sldMkLst>
          <pc:docMk/>
          <pc:sldMk cId="1368284578" sldId="370"/>
        </pc:sldMkLst>
        <pc:spChg chg="mod">
          <ac:chgData name="Ismael de Fez Lava" userId="6bbf5d0e-81b8-4c04-8740-4e33a9d1e5b4" providerId="ADAL" clId="{2813D2F7-5A24-4231-97DB-7B8668D087F3}" dt="2021-12-05T12:55:26.079" v="82" actId="207"/>
          <ac:spMkLst>
            <pc:docMk/>
            <pc:sldMk cId="1368284578" sldId="370"/>
            <ac:spMk id="9" creationId="{D38E744B-E264-4A80-B086-5C3BE214E739}"/>
          </ac:spMkLst>
        </pc:spChg>
      </pc:sldChg>
      <pc:sldChg chg="addSp delSp modSp add mod ord modClrScheme chgLayout">
        <pc:chgData name="Ismael de Fez Lava" userId="6bbf5d0e-81b8-4c04-8740-4e33a9d1e5b4" providerId="ADAL" clId="{2813D2F7-5A24-4231-97DB-7B8668D087F3}" dt="2022-01-04T13:03:30.181" v="241" actId="14100"/>
        <pc:sldMkLst>
          <pc:docMk/>
          <pc:sldMk cId="1479214381" sldId="384"/>
        </pc:sldMkLst>
        <pc:spChg chg="add del mod ord">
          <ac:chgData name="Ismael de Fez Lava" userId="6bbf5d0e-81b8-4c04-8740-4e33a9d1e5b4" providerId="ADAL" clId="{2813D2F7-5A24-4231-97DB-7B8668D087F3}" dt="2022-01-04T13:03:30.181" v="241" actId="14100"/>
          <ac:spMkLst>
            <pc:docMk/>
            <pc:sldMk cId="1479214381" sldId="384"/>
            <ac:spMk id="2" creationId="{1219AC77-4FA8-4A3F-87B0-77A5F912F2E4}"/>
          </ac:spMkLst>
        </pc:spChg>
        <pc:spChg chg="mod ord">
          <ac:chgData name="Ismael de Fez Lava" userId="6bbf5d0e-81b8-4c04-8740-4e33a9d1e5b4" providerId="ADAL" clId="{2813D2F7-5A24-4231-97DB-7B8668D087F3}" dt="2022-01-03T19:18:41.836" v="219" actId="20577"/>
          <ac:spMkLst>
            <pc:docMk/>
            <pc:sldMk cId="1479214381" sldId="384"/>
            <ac:spMk id="3" creationId="{3C552A25-CDC3-AB44-9550-30A1844501D4}"/>
          </ac:spMkLst>
        </pc:spChg>
        <pc:spChg chg="add del mod ord">
          <ac:chgData name="Ismael de Fez Lava" userId="6bbf5d0e-81b8-4c04-8740-4e33a9d1e5b4" providerId="ADAL" clId="{2813D2F7-5A24-4231-97DB-7B8668D087F3}" dt="2021-12-09T08:54:18.225" v="127" actId="478"/>
          <ac:spMkLst>
            <pc:docMk/>
            <pc:sldMk cId="1479214381" sldId="384"/>
            <ac:spMk id="4" creationId="{8B3B78E5-5155-4A2F-ACC7-7A0B01650B3E}"/>
          </ac:spMkLst>
        </pc:spChg>
        <pc:spChg chg="mod ord">
          <ac:chgData name="Ismael de Fez Lava" userId="6bbf5d0e-81b8-4c04-8740-4e33a9d1e5b4" providerId="ADAL" clId="{2813D2F7-5A24-4231-97DB-7B8668D087F3}" dt="2021-12-09T08:53:59.459" v="120" actId="700"/>
          <ac:spMkLst>
            <pc:docMk/>
            <pc:sldMk cId="1479214381" sldId="384"/>
            <ac:spMk id="5" creationId="{EF1926B6-5F01-A946-B095-22ADF0748800}"/>
          </ac:spMkLst>
        </pc:spChg>
        <pc:spChg chg="add del mod ord">
          <ac:chgData name="Ismael de Fez Lava" userId="6bbf5d0e-81b8-4c04-8740-4e33a9d1e5b4" providerId="ADAL" clId="{2813D2F7-5A24-4231-97DB-7B8668D087F3}" dt="2021-12-09T08:54:06.502" v="122" actId="478"/>
          <ac:spMkLst>
            <pc:docMk/>
            <pc:sldMk cId="1479214381" sldId="384"/>
            <ac:spMk id="6" creationId="{1943F463-C3F2-41FA-99C7-1F1E0C891F5F}"/>
          </ac:spMkLst>
        </pc:spChg>
        <pc:spChg chg="add del mod ord">
          <ac:chgData name="Ismael de Fez Lava" userId="6bbf5d0e-81b8-4c04-8740-4e33a9d1e5b4" providerId="ADAL" clId="{2813D2F7-5A24-4231-97DB-7B8668D087F3}" dt="2021-12-09T08:54:03.571" v="121" actId="478"/>
          <ac:spMkLst>
            <pc:docMk/>
            <pc:sldMk cId="1479214381" sldId="384"/>
            <ac:spMk id="7" creationId="{2B564F6E-4BD3-4C41-8556-0FE2A29FB28E}"/>
          </ac:spMkLst>
        </pc:spChg>
        <pc:spChg chg="add del mod ord">
          <ac:chgData name="Ismael de Fez Lava" userId="6bbf5d0e-81b8-4c04-8740-4e33a9d1e5b4" providerId="ADAL" clId="{2813D2F7-5A24-4231-97DB-7B8668D087F3}" dt="2021-12-09T08:54:17.207" v="126" actId="478"/>
          <ac:spMkLst>
            <pc:docMk/>
            <pc:sldMk cId="1479214381" sldId="384"/>
            <ac:spMk id="8" creationId="{FB0B58E8-83BE-4DDF-9689-34213BE7E036}"/>
          </ac:spMkLst>
        </pc:spChg>
        <pc:spChg chg="add del mod ord">
          <ac:chgData name="Ismael de Fez Lava" userId="6bbf5d0e-81b8-4c04-8740-4e33a9d1e5b4" providerId="ADAL" clId="{2813D2F7-5A24-4231-97DB-7B8668D087F3}" dt="2021-12-09T08:54:25.126" v="132" actId="478"/>
          <ac:spMkLst>
            <pc:docMk/>
            <pc:sldMk cId="1479214381" sldId="384"/>
            <ac:spMk id="9" creationId="{264B9A05-F849-47DA-949A-11C4A2EA2E92}"/>
          </ac:spMkLst>
        </pc:spChg>
        <pc:spChg chg="add del mod ord">
          <ac:chgData name="Ismael de Fez Lava" userId="6bbf5d0e-81b8-4c04-8740-4e33a9d1e5b4" providerId="ADAL" clId="{2813D2F7-5A24-4231-97DB-7B8668D087F3}" dt="2021-12-09T08:54:19.674" v="128" actId="478"/>
          <ac:spMkLst>
            <pc:docMk/>
            <pc:sldMk cId="1479214381" sldId="384"/>
            <ac:spMk id="10" creationId="{DF6E5DCF-AB5A-4C3D-87C4-3412E64ED93B}"/>
          </ac:spMkLst>
        </pc:spChg>
        <pc:spChg chg="add del mod ord">
          <ac:chgData name="Ismael de Fez Lava" userId="6bbf5d0e-81b8-4c04-8740-4e33a9d1e5b4" providerId="ADAL" clId="{2813D2F7-5A24-4231-97DB-7B8668D087F3}" dt="2021-12-09T08:54:20.713" v="129" actId="478"/>
          <ac:spMkLst>
            <pc:docMk/>
            <pc:sldMk cId="1479214381" sldId="384"/>
            <ac:spMk id="11" creationId="{C08CFA31-BDA3-45F9-9A83-FF1466B8B926}"/>
          </ac:spMkLst>
        </pc:spChg>
        <pc:spChg chg="add del mod">
          <ac:chgData name="Ismael de Fez Lava" userId="6bbf5d0e-81b8-4c04-8740-4e33a9d1e5b4" providerId="ADAL" clId="{2813D2F7-5A24-4231-97DB-7B8668D087F3}" dt="2021-12-09T08:55:14.473" v="175" actId="5793"/>
          <ac:spMkLst>
            <pc:docMk/>
            <pc:sldMk cId="1479214381" sldId="384"/>
            <ac:spMk id="15" creationId="{5E029432-7E36-4C46-AC1B-CCD8130AB424}"/>
          </ac:spMkLst>
        </pc:spChg>
      </pc:sldChg>
      <pc:sldChg chg="modSp add del mod">
        <pc:chgData name="Ismael de Fez Lava" userId="6bbf5d0e-81b8-4c04-8740-4e33a9d1e5b4" providerId="ADAL" clId="{2813D2F7-5A24-4231-97DB-7B8668D087F3}" dt="2022-01-03T19:18:54.479" v="221" actId="47"/>
        <pc:sldMkLst>
          <pc:docMk/>
          <pc:sldMk cId="4181673528" sldId="385"/>
        </pc:sldMkLst>
        <pc:spChg chg="mod">
          <ac:chgData name="Ismael de Fez Lava" userId="6bbf5d0e-81b8-4c04-8740-4e33a9d1e5b4" providerId="ADAL" clId="{2813D2F7-5A24-4231-97DB-7B8668D087F3}" dt="2022-01-03T19:18:44.177" v="220" actId="6549"/>
          <ac:spMkLst>
            <pc:docMk/>
            <pc:sldMk cId="4181673528" sldId="385"/>
            <ac:spMk id="3" creationId="{3C552A25-CDC3-AB44-9550-30A1844501D4}"/>
          </ac:spMkLst>
        </pc:spChg>
        <pc:spChg chg="mod">
          <ac:chgData name="Ismael de Fez Lava" userId="6bbf5d0e-81b8-4c04-8740-4e33a9d1e5b4" providerId="ADAL" clId="{2813D2F7-5A24-4231-97DB-7B8668D087F3}" dt="2021-12-09T08:56:03.188" v="181" actId="207"/>
          <ac:spMkLst>
            <pc:docMk/>
            <pc:sldMk cId="4181673528" sldId="385"/>
            <ac:spMk id="15" creationId="{5E029432-7E36-4C46-AC1B-CCD8130AB424}"/>
          </ac:spMkLst>
        </pc:spChg>
      </pc:sldChg>
      <pc:sldChg chg="modSp add mod">
        <pc:chgData name="Ismael de Fez Lava" userId="6bbf5d0e-81b8-4c04-8740-4e33a9d1e5b4" providerId="ADAL" clId="{2813D2F7-5A24-4231-97DB-7B8668D087F3}" dt="2021-12-09T09:00:08.720" v="183" actId="207"/>
        <pc:sldMkLst>
          <pc:docMk/>
          <pc:sldMk cId="3985125116" sldId="422"/>
        </pc:sldMkLst>
        <pc:spChg chg="mod">
          <ac:chgData name="Ismael de Fez Lava" userId="6bbf5d0e-81b8-4c04-8740-4e33a9d1e5b4" providerId="ADAL" clId="{2813D2F7-5A24-4231-97DB-7B8668D087F3}" dt="2021-12-09T09:00:08.720" v="183" actId="207"/>
          <ac:spMkLst>
            <pc:docMk/>
            <pc:sldMk cId="3985125116" sldId="422"/>
            <ac:spMk id="6" creationId="{6E89DA05-9234-428B-88E8-0C4224717638}"/>
          </ac:spMkLst>
        </pc:spChg>
      </pc:sldChg>
      <pc:sldChg chg="add del ord">
        <pc:chgData name="Ismael de Fez Lava" userId="6bbf5d0e-81b8-4c04-8740-4e33a9d1e5b4" providerId="ADAL" clId="{2813D2F7-5A24-4231-97DB-7B8668D087F3}" dt="2021-12-09T08:55:40.978" v="178" actId="47"/>
        <pc:sldMkLst>
          <pc:docMk/>
          <pc:sldMk cId="953670343" sldId="457"/>
        </pc:sldMkLst>
      </pc:sldChg>
      <pc:sldChg chg="delSp modSp add mod">
        <pc:chgData name="Ismael de Fez Lava" userId="6bbf5d0e-81b8-4c04-8740-4e33a9d1e5b4" providerId="ADAL" clId="{2813D2F7-5A24-4231-97DB-7B8668D087F3}" dt="2021-12-09T12:16:39.664" v="189" actId="5793"/>
        <pc:sldMkLst>
          <pc:docMk/>
          <pc:sldMk cId="530780972" sldId="467"/>
        </pc:sldMkLst>
        <pc:spChg chg="mod">
          <ac:chgData name="Ismael de Fez Lava" userId="6bbf5d0e-81b8-4c04-8740-4e33a9d1e5b4" providerId="ADAL" clId="{2813D2F7-5A24-4231-97DB-7B8668D087F3}" dt="2021-12-09T12:16:39.664" v="189" actId="5793"/>
          <ac:spMkLst>
            <pc:docMk/>
            <pc:sldMk cId="530780972" sldId="467"/>
            <ac:spMk id="6" creationId="{6E89DA05-9234-428B-88E8-0C4224717638}"/>
          </ac:spMkLst>
        </pc:spChg>
        <pc:picChg chg="del">
          <ac:chgData name="Ismael de Fez Lava" userId="6bbf5d0e-81b8-4c04-8740-4e33a9d1e5b4" providerId="ADAL" clId="{2813D2F7-5A24-4231-97DB-7B8668D087F3}" dt="2021-12-09T12:16:36.467" v="185" actId="478"/>
          <ac:picMkLst>
            <pc:docMk/>
            <pc:sldMk cId="530780972" sldId="467"/>
            <ac:picMk id="4" creationId="{A5656F79-E7C5-40E8-9C0D-BE1DB6EAF8F3}"/>
          </ac:picMkLst>
        </pc:picChg>
      </pc:sldChg>
      <pc:sldChg chg="addSp delSp modSp add mod">
        <pc:chgData name="Ismael de Fez Lava" userId="6bbf5d0e-81b8-4c04-8740-4e33a9d1e5b4" providerId="ADAL" clId="{2813D2F7-5A24-4231-97DB-7B8668D087F3}" dt="2022-01-04T13:04:31.428" v="322" actId="5793"/>
        <pc:sldMkLst>
          <pc:docMk/>
          <pc:sldMk cId="628363587" sldId="468"/>
        </pc:sldMkLst>
        <pc:spChg chg="mod">
          <ac:chgData name="Ismael de Fez Lava" userId="6bbf5d0e-81b8-4c04-8740-4e33a9d1e5b4" providerId="ADAL" clId="{2813D2F7-5A24-4231-97DB-7B8668D087F3}" dt="2022-01-03T19:19:22.915" v="225" actId="6549"/>
          <ac:spMkLst>
            <pc:docMk/>
            <pc:sldMk cId="628363587" sldId="468"/>
            <ac:spMk id="6" creationId="{6E89DA05-9234-428B-88E8-0C4224717638}"/>
          </ac:spMkLst>
        </pc:spChg>
        <pc:spChg chg="add mod">
          <ac:chgData name="Ismael de Fez Lava" userId="6bbf5d0e-81b8-4c04-8740-4e33a9d1e5b4" providerId="ADAL" clId="{2813D2F7-5A24-4231-97DB-7B8668D087F3}" dt="2022-01-03T19:19:29.836" v="230" actId="20577"/>
          <ac:spMkLst>
            <pc:docMk/>
            <pc:sldMk cId="628363587" sldId="468"/>
            <ac:spMk id="7" creationId="{15158345-A59F-417E-82B0-28F266F18E96}"/>
          </ac:spMkLst>
        </pc:spChg>
        <pc:spChg chg="add mod">
          <ac:chgData name="Ismael de Fez Lava" userId="6bbf5d0e-81b8-4c04-8740-4e33a9d1e5b4" providerId="ADAL" clId="{2813D2F7-5A24-4231-97DB-7B8668D087F3}" dt="2022-01-04T13:04:31.428" v="322" actId="5793"/>
          <ac:spMkLst>
            <pc:docMk/>
            <pc:sldMk cId="628363587" sldId="468"/>
            <ac:spMk id="12" creationId="{75DA9173-A3BB-4317-BB36-81A180B39D1F}"/>
          </ac:spMkLst>
        </pc:spChg>
        <pc:spChg chg="add mod">
          <ac:chgData name="Ismael de Fez Lava" userId="6bbf5d0e-81b8-4c04-8740-4e33a9d1e5b4" providerId="ADAL" clId="{2813D2F7-5A24-4231-97DB-7B8668D087F3}" dt="2022-01-04T13:04:19.302" v="288" actId="5793"/>
          <ac:spMkLst>
            <pc:docMk/>
            <pc:sldMk cId="628363587" sldId="468"/>
            <ac:spMk id="13" creationId="{2B145B7A-C408-43E6-8332-AB4741100B0B}"/>
          </ac:spMkLst>
        </pc:spChg>
        <pc:graphicFrameChg chg="add mod modGraphic">
          <ac:chgData name="Ismael de Fez Lava" userId="6bbf5d0e-81b8-4c04-8740-4e33a9d1e5b4" providerId="ADAL" clId="{2813D2F7-5A24-4231-97DB-7B8668D087F3}" dt="2022-01-03T19:20:27.627" v="239" actId="14734"/>
          <ac:graphicFrameMkLst>
            <pc:docMk/>
            <pc:sldMk cId="628363587" sldId="468"/>
            <ac:graphicFrameMk id="11" creationId="{FCEE6514-F737-4D2E-8D12-61598E74BD19}"/>
          </ac:graphicFrameMkLst>
        </pc:graphicFrameChg>
        <pc:cxnChg chg="add del mod">
          <ac:chgData name="Ismael de Fez Lava" userId="6bbf5d0e-81b8-4c04-8740-4e33a9d1e5b4" providerId="ADAL" clId="{2813D2F7-5A24-4231-97DB-7B8668D087F3}" dt="2022-01-03T19:19:35.391" v="231" actId="478"/>
          <ac:cxnSpMkLst>
            <pc:docMk/>
            <pc:sldMk cId="628363587" sldId="468"/>
            <ac:cxnSpMk id="8" creationId="{645C7531-8E27-4AD0-9EA4-DB92E0D591BE}"/>
          </ac:cxnSpMkLst>
        </pc:cxnChg>
        <pc:cxnChg chg="add mod">
          <ac:chgData name="Ismael de Fez Lava" userId="6bbf5d0e-81b8-4c04-8740-4e33a9d1e5b4" providerId="ADAL" clId="{2813D2F7-5A24-4231-97DB-7B8668D087F3}" dt="2022-01-03T19:20:04.204" v="233" actId="1076"/>
          <ac:cxnSpMkLst>
            <pc:docMk/>
            <pc:sldMk cId="628363587" sldId="468"/>
            <ac:cxnSpMk id="9" creationId="{39FEBC2F-4F1F-424F-9E75-83F68CBD4A9B}"/>
          </ac:cxnSpMkLst>
        </pc:cxnChg>
        <pc:cxnChg chg="add mod">
          <ac:chgData name="Ismael de Fez Lava" userId="6bbf5d0e-81b8-4c04-8740-4e33a9d1e5b4" providerId="ADAL" clId="{2813D2F7-5A24-4231-97DB-7B8668D087F3}" dt="2022-01-03T19:20:06.483" v="234" actId="1076"/>
          <ac:cxnSpMkLst>
            <pc:docMk/>
            <pc:sldMk cId="628363587" sldId="468"/>
            <ac:cxnSpMk id="10" creationId="{D3081359-9B14-4846-BA00-4DBDF826844B}"/>
          </ac:cxnSpMkLst>
        </pc:cxnChg>
      </pc:sldChg>
      <pc:sldChg chg="addSp delSp add del mod">
        <pc:chgData name="Ismael de Fez Lava" userId="6bbf5d0e-81b8-4c04-8740-4e33a9d1e5b4" providerId="ADAL" clId="{2813D2F7-5A24-4231-97DB-7B8668D087F3}" dt="2022-01-01T19:10:28.541" v="216" actId="2890"/>
        <pc:sldMkLst>
          <pc:docMk/>
          <pc:sldMk cId="3098696556" sldId="468"/>
        </pc:sldMkLst>
        <pc:spChg chg="add del">
          <ac:chgData name="Ismael de Fez Lava" userId="6bbf5d0e-81b8-4c04-8740-4e33a9d1e5b4" providerId="ADAL" clId="{2813D2F7-5A24-4231-97DB-7B8668D087F3}" dt="2022-01-01T19:10:28.511" v="215" actId="478"/>
          <ac:spMkLst>
            <pc:docMk/>
            <pc:sldMk cId="3098696556" sldId="468"/>
            <ac:spMk id="6" creationId="{6E89DA05-9234-428B-88E8-0C4224717638}"/>
          </ac:spMkLst>
        </pc:spChg>
      </pc:sldChg>
      <pc:sldChg chg="add del setBg">
        <pc:chgData name="Ismael de Fez Lava" userId="6bbf5d0e-81b8-4c04-8740-4e33a9d1e5b4" providerId="ADAL" clId="{2813D2F7-5A24-4231-97DB-7B8668D087F3}" dt="2022-01-01T19:10:28.172" v="214" actId="2890"/>
        <pc:sldMkLst>
          <pc:docMk/>
          <pc:sldMk cId="3651219989" sldId="469"/>
        </pc:sldMkLst>
      </pc:sldChg>
      <pc:sldMasterChg chg="delSldLayout">
        <pc:chgData name="Ismael de Fez Lava" userId="6bbf5d0e-81b8-4c04-8740-4e33a9d1e5b4" providerId="ADAL" clId="{2813D2F7-5A24-4231-97DB-7B8668D087F3}" dt="2021-12-09T08:55:40.978" v="178" actId="47"/>
        <pc:sldMasterMkLst>
          <pc:docMk/>
          <pc:sldMasterMk cId="2910152385" sldId="2147483653"/>
        </pc:sldMasterMkLst>
        <pc:sldLayoutChg chg="del">
          <pc:chgData name="Ismael de Fez Lava" userId="6bbf5d0e-81b8-4c04-8740-4e33a9d1e5b4" providerId="ADAL" clId="{2813D2F7-5A24-4231-97DB-7B8668D087F3}" dt="2021-12-09T08:55:40.978" v="178" actId="47"/>
          <pc:sldLayoutMkLst>
            <pc:docMk/>
            <pc:sldMasterMk cId="2910152385" sldId="2147483653"/>
            <pc:sldLayoutMk cId="710496134" sldId="2147483717"/>
          </pc:sldLayoutMkLst>
        </pc:sldLayoutChg>
      </pc:sldMasterChg>
      <pc:sldMasterChg chg="modSldLayout">
        <pc:chgData name="Ismael de Fez Lava" userId="6bbf5d0e-81b8-4c04-8740-4e33a9d1e5b4" providerId="ADAL" clId="{2813D2F7-5A24-4231-97DB-7B8668D087F3}" dt="2022-01-01T19:10:27.992" v="213" actId="478"/>
        <pc:sldMasterMkLst>
          <pc:docMk/>
          <pc:sldMasterMk cId="2099456684" sldId="2147483685"/>
        </pc:sldMasterMkLst>
        <pc:sldLayoutChg chg="delSp modSp mod">
          <pc:chgData name="Ismael de Fez Lava" userId="6bbf5d0e-81b8-4c04-8740-4e33a9d1e5b4" providerId="ADAL" clId="{2813D2F7-5A24-4231-97DB-7B8668D087F3}" dt="2021-12-29T10:35:45.957" v="193" actId="14100"/>
          <pc:sldLayoutMkLst>
            <pc:docMk/>
            <pc:sldMasterMk cId="2099456684" sldId="2147483685"/>
            <pc:sldLayoutMk cId="3757906087" sldId="2147483688"/>
          </pc:sldLayoutMkLst>
          <pc:spChg chg="mod">
            <ac:chgData name="Ismael de Fez Lava" userId="6bbf5d0e-81b8-4c04-8740-4e33a9d1e5b4" providerId="ADAL" clId="{2813D2F7-5A24-4231-97DB-7B8668D087F3}" dt="2021-12-29T10:35:45.957" v="193" actId="14100"/>
            <ac:spMkLst>
              <pc:docMk/>
              <pc:sldMasterMk cId="2099456684" sldId="2147483685"/>
              <pc:sldLayoutMk cId="3757906087" sldId="2147483688"/>
              <ac:spMk id="32" creationId="{EC5A1A76-DED3-E845-BEE2-CEC5330692FA}"/>
            </ac:spMkLst>
          </pc:spChg>
          <pc:spChg chg="del">
            <ac:chgData name="Ismael de Fez Lava" userId="6bbf5d0e-81b8-4c04-8740-4e33a9d1e5b4" providerId="ADAL" clId="{2813D2F7-5A24-4231-97DB-7B8668D087F3}" dt="2021-12-09T08:55:33.990" v="177" actId="478"/>
            <ac:spMkLst>
              <pc:docMk/>
              <pc:sldMasterMk cId="2099456684" sldId="2147483685"/>
              <pc:sldLayoutMk cId="3757906087" sldId="2147483688"/>
              <ac:spMk id="44" creationId="{96E9210F-E773-2543-8EEC-1DE0DE394513}"/>
            </ac:spMkLst>
          </pc:spChg>
        </pc:sldLayoutChg>
        <pc:sldLayoutChg chg="addSp delSp modSp mod setBg">
          <pc:chgData name="Ismael de Fez Lava" userId="6bbf5d0e-81b8-4c04-8740-4e33a9d1e5b4" providerId="ADAL" clId="{2813D2F7-5A24-4231-97DB-7B8668D087F3}" dt="2022-01-01T19:10:27.992" v="213" actId="478"/>
          <pc:sldLayoutMkLst>
            <pc:docMk/>
            <pc:sldMasterMk cId="2099456684" sldId="2147483685"/>
            <pc:sldLayoutMk cId="1547623317" sldId="2147483717"/>
          </pc:sldLayoutMkLst>
          <pc:spChg chg="add del">
            <ac:chgData name="Ismael de Fez Lava" userId="6bbf5d0e-81b8-4c04-8740-4e33a9d1e5b4" providerId="ADAL" clId="{2813D2F7-5A24-4231-97DB-7B8668D087F3}" dt="2022-01-01T19:10:27.992" v="213" actId="478"/>
            <ac:spMkLst>
              <pc:docMk/>
              <pc:sldMasterMk cId="2099456684" sldId="2147483685"/>
              <pc:sldLayoutMk cId="1547623317" sldId="2147483717"/>
              <ac:spMk id="25" creationId="{ED958E88-22D3-0C44-BFB4-AEE9C2E9E44E}"/>
            </ac:spMkLst>
          </pc:spChg>
          <pc:picChg chg="mod">
            <ac:chgData name="Ismael de Fez Lava" userId="6bbf5d0e-81b8-4c04-8740-4e33a9d1e5b4" providerId="ADAL" clId="{2813D2F7-5A24-4231-97DB-7B8668D087F3}" dt="2022-01-01T19:10:27.810" v="212" actId="1076"/>
            <ac:picMkLst>
              <pc:docMk/>
              <pc:sldMasterMk cId="2099456684" sldId="2147483685"/>
              <pc:sldLayoutMk cId="1547623317" sldId="2147483717"/>
              <ac:picMk id="9" creationId="{7D36275F-3158-3E40-8E88-18EE0F31E923}"/>
            </ac:picMkLst>
          </pc:picChg>
        </pc:sldLayoutChg>
      </pc:sldMasterChg>
    </pc:docChg>
  </pc:docChgLst>
  <pc:docChgLst>
    <pc:chgData name="Ismael de Fez Lava" userId="6bbf5d0e-81b8-4c04-8740-4e33a9d1e5b4" providerId="ADAL" clId="{A60FD446-C915-4878-8EFF-4409F37411C8}"/>
    <pc:docChg chg="undo custSel addSld delSld modSld sldOrd">
      <pc:chgData name="Ismael de Fez Lava" userId="6bbf5d0e-81b8-4c04-8740-4e33a9d1e5b4" providerId="ADAL" clId="{A60FD446-C915-4878-8EFF-4409F37411C8}" dt="2021-12-02T18:23:06.739" v="5770" actId="1076"/>
      <pc:docMkLst>
        <pc:docMk/>
      </pc:docMkLst>
      <pc:sldChg chg="addSp modSp mod">
        <pc:chgData name="Ismael de Fez Lava" userId="6bbf5d0e-81b8-4c04-8740-4e33a9d1e5b4" providerId="ADAL" clId="{A60FD446-C915-4878-8EFF-4409F37411C8}" dt="2021-12-02T16:39:50.641" v="5716" actId="1038"/>
        <pc:sldMkLst>
          <pc:docMk/>
          <pc:sldMk cId="1750651625" sldId="282"/>
        </pc:sldMkLst>
        <pc:spChg chg="mod">
          <ac:chgData name="Ismael de Fez Lava" userId="6bbf5d0e-81b8-4c04-8740-4e33a9d1e5b4" providerId="ADAL" clId="{A60FD446-C915-4878-8EFF-4409F37411C8}" dt="2021-12-02T16:39:50.641" v="5716" actId="1038"/>
          <ac:spMkLst>
            <pc:docMk/>
            <pc:sldMk cId="1750651625" sldId="282"/>
            <ac:spMk id="3" creationId="{47B2AE92-4314-7143-982B-2389FD24AF29}"/>
          </ac:spMkLst>
        </pc:spChg>
        <pc:spChg chg="add mod">
          <ac:chgData name="Ismael de Fez Lava" userId="6bbf5d0e-81b8-4c04-8740-4e33a9d1e5b4" providerId="ADAL" clId="{A60FD446-C915-4878-8EFF-4409F37411C8}" dt="2021-11-29T22:56:44.763" v="348" actId="1076"/>
          <ac:spMkLst>
            <pc:docMk/>
            <pc:sldMk cId="1750651625" sldId="282"/>
            <ac:spMk id="6" creationId="{B050D7F9-BD30-4724-AD53-4CE5416C3576}"/>
          </ac:spMkLst>
        </pc:spChg>
      </pc:sldChg>
      <pc:sldChg chg="addSp delSp modSp mod">
        <pc:chgData name="Ismael de Fez Lava" userId="6bbf5d0e-81b8-4c04-8740-4e33a9d1e5b4" providerId="ADAL" clId="{A60FD446-C915-4878-8EFF-4409F37411C8}" dt="2021-12-01T00:13:52.949" v="5387" actId="313"/>
        <pc:sldMkLst>
          <pc:docMk/>
          <pc:sldMk cId="310226245" sldId="327"/>
        </pc:sldMkLst>
        <pc:spChg chg="mod">
          <ac:chgData name="Ismael de Fez Lava" userId="6bbf5d0e-81b8-4c04-8740-4e33a9d1e5b4" providerId="ADAL" clId="{A60FD446-C915-4878-8EFF-4409F37411C8}" dt="2021-11-29T22:52:35.798" v="262" actId="20577"/>
          <ac:spMkLst>
            <pc:docMk/>
            <pc:sldMk cId="310226245" sldId="327"/>
            <ac:spMk id="3" creationId="{3C552A25-CDC3-AB44-9550-30A1844501D4}"/>
          </ac:spMkLst>
        </pc:spChg>
        <pc:spChg chg="add mod">
          <ac:chgData name="Ismael de Fez Lava" userId="6bbf5d0e-81b8-4c04-8740-4e33a9d1e5b4" providerId="ADAL" clId="{A60FD446-C915-4878-8EFF-4409F37411C8}" dt="2021-12-01T00:13:52.949" v="5387" actId="313"/>
          <ac:spMkLst>
            <pc:docMk/>
            <pc:sldMk cId="310226245" sldId="327"/>
            <ac:spMk id="5" creationId="{8821F5AA-E0D2-41B0-9277-25A7FADBCBA1}"/>
          </ac:spMkLst>
        </pc:spChg>
        <pc:spChg chg="mod">
          <ac:chgData name="Ismael de Fez Lava" userId="6bbf5d0e-81b8-4c04-8740-4e33a9d1e5b4" providerId="ADAL" clId="{A60FD446-C915-4878-8EFF-4409F37411C8}" dt="2021-12-01T00:10:55.684" v="5274" actId="207"/>
          <ac:spMkLst>
            <pc:docMk/>
            <pc:sldMk cId="310226245" sldId="327"/>
            <ac:spMk id="6" creationId="{B2F6FE68-A528-4EF7-A5F7-E47DF45C0456}"/>
          </ac:spMkLst>
        </pc:spChg>
        <pc:spChg chg="add mod">
          <ac:chgData name="Ismael de Fez Lava" userId="6bbf5d0e-81b8-4c04-8740-4e33a9d1e5b4" providerId="ADAL" clId="{A60FD446-C915-4878-8EFF-4409F37411C8}" dt="2021-12-01T00:13:40.765" v="5386" actId="20577"/>
          <ac:spMkLst>
            <pc:docMk/>
            <pc:sldMk cId="310226245" sldId="327"/>
            <ac:spMk id="8" creationId="{4027D275-438C-405E-9E0A-6AB95F79E0CF}"/>
          </ac:spMkLst>
        </pc:spChg>
        <pc:picChg chg="add mod">
          <ac:chgData name="Ismael de Fez Lava" userId="6bbf5d0e-81b8-4c04-8740-4e33a9d1e5b4" providerId="ADAL" clId="{A60FD446-C915-4878-8EFF-4409F37411C8}" dt="2021-12-01T00:08:24.436" v="5138" actId="1076"/>
          <ac:picMkLst>
            <pc:docMk/>
            <pc:sldMk cId="310226245" sldId="327"/>
            <ac:picMk id="4" creationId="{025A9AE3-5A66-4015-B7FE-AFE2C991C624}"/>
          </ac:picMkLst>
        </pc:picChg>
        <pc:picChg chg="del">
          <ac:chgData name="Ismael de Fez Lava" userId="6bbf5d0e-81b8-4c04-8740-4e33a9d1e5b4" providerId="ADAL" clId="{A60FD446-C915-4878-8EFF-4409F37411C8}" dt="2021-11-29T22:52:38.088" v="263" actId="478"/>
          <ac:picMkLst>
            <pc:docMk/>
            <pc:sldMk cId="310226245" sldId="327"/>
            <ac:picMk id="1026" creationId="{3D2CAF4C-A6B2-4A2D-B1C0-7A2EF272BE21}"/>
          </ac:picMkLst>
        </pc:picChg>
      </pc:sldChg>
      <pc:sldChg chg="modSp mod">
        <pc:chgData name="Ismael de Fez Lava" userId="6bbf5d0e-81b8-4c04-8740-4e33a9d1e5b4" providerId="ADAL" clId="{A60FD446-C915-4878-8EFF-4409F37411C8}" dt="2021-11-30T23:08:51.357" v="3877" actId="790"/>
        <pc:sldMkLst>
          <pc:docMk/>
          <pc:sldMk cId="2852978020" sldId="331"/>
        </pc:sldMkLst>
        <pc:spChg chg="mod">
          <ac:chgData name="Ismael de Fez Lava" userId="6bbf5d0e-81b8-4c04-8740-4e33a9d1e5b4" providerId="ADAL" clId="{A60FD446-C915-4878-8EFF-4409F37411C8}" dt="2021-11-30T23:08:51.357" v="3877" actId="790"/>
          <ac:spMkLst>
            <pc:docMk/>
            <pc:sldMk cId="2852978020" sldId="331"/>
            <ac:spMk id="9" creationId="{D38E744B-E264-4A80-B086-5C3BE214E739}"/>
          </ac:spMkLst>
        </pc:spChg>
      </pc:sldChg>
      <pc:sldChg chg="addSp modSp mod">
        <pc:chgData name="Ismael de Fez Lava" userId="6bbf5d0e-81b8-4c04-8740-4e33a9d1e5b4" providerId="ADAL" clId="{A60FD446-C915-4878-8EFF-4409F37411C8}" dt="2021-11-30T23:12:14.045" v="3909" actId="114"/>
        <pc:sldMkLst>
          <pc:docMk/>
          <pc:sldMk cId="3981105080" sldId="337"/>
        </pc:sldMkLst>
        <pc:spChg chg="mod">
          <ac:chgData name="Ismael de Fez Lava" userId="6bbf5d0e-81b8-4c04-8740-4e33a9d1e5b4" providerId="ADAL" clId="{A60FD446-C915-4878-8EFF-4409F37411C8}" dt="2021-11-29T22:51:39.027" v="153" actId="14100"/>
          <ac:spMkLst>
            <pc:docMk/>
            <pc:sldMk cId="3981105080" sldId="337"/>
            <ac:spMk id="3" creationId="{3C552A25-CDC3-AB44-9550-30A1844501D4}"/>
          </ac:spMkLst>
        </pc:spChg>
        <pc:spChg chg="mod">
          <ac:chgData name="Ismael de Fez Lava" userId="6bbf5d0e-81b8-4c04-8740-4e33a9d1e5b4" providerId="ADAL" clId="{A60FD446-C915-4878-8EFF-4409F37411C8}" dt="2021-11-30T23:12:14.045" v="3909" actId="114"/>
          <ac:spMkLst>
            <pc:docMk/>
            <pc:sldMk cId="3981105080" sldId="337"/>
            <ac:spMk id="6" creationId="{6E89DA05-9234-428B-88E8-0C4224717638}"/>
          </ac:spMkLst>
        </pc:spChg>
        <pc:picChg chg="add mod">
          <ac:chgData name="Ismael de Fez Lava" userId="6bbf5d0e-81b8-4c04-8740-4e33a9d1e5b4" providerId="ADAL" clId="{A60FD446-C915-4878-8EFF-4409F37411C8}" dt="2021-11-30T23:07:51.858" v="3874" actId="1076"/>
          <ac:picMkLst>
            <pc:docMk/>
            <pc:sldMk cId="3981105080" sldId="337"/>
            <ac:picMk id="4" creationId="{F246E7D7-091D-481D-8354-CEF02048384D}"/>
          </ac:picMkLst>
        </pc:picChg>
      </pc:sldChg>
      <pc:sldChg chg="del">
        <pc:chgData name="Ismael de Fez Lava" userId="6bbf5d0e-81b8-4c04-8740-4e33a9d1e5b4" providerId="ADAL" clId="{A60FD446-C915-4878-8EFF-4409F37411C8}" dt="2021-11-29T22:57:44.617" v="359" actId="47"/>
        <pc:sldMkLst>
          <pc:docMk/>
          <pc:sldMk cId="1820452612" sldId="342"/>
        </pc:sldMkLst>
      </pc:sldChg>
      <pc:sldChg chg="addSp delSp modSp mod">
        <pc:chgData name="Ismael de Fez Lava" userId="6bbf5d0e-81b8-4c04-8740-4e33a9d1e5b4" providerId="ADAL" clId="{A60FD446-C915-4878-8EFF-4409F37411C8}" dt="2021-11-30T22:52:20.401" v="3315"/>
        <pc:sldMkLst>
          <pc:docMk/>
          <pc:sldMk cId="1295657017" sldId="343"/>
        </pc:sldMkLst>
        <pc:spChg chg="del mod">
          <ac:chgData name="Ismael de Fez Lava" userId="6bbf5d0e-81b8-4c04-8740-4e33a9d1e5b4" providerId="ADAL" clId="{A60FD446-C915-4878-8EFF-4409F37411C8}" dt="2021-11-30T00:14:01.574" v="2401" actId="478"/>
          <ac:spMkLst>
            <pc:docMk/>
            <pc:sldMk cId="1295657017" sldId="343"/>
            <ac:spMk id="3" creationId="{3C552A25-CDC3-AB44-9550-30A1844501D4}"/>
          </ac:spMkLst>
        </pc:spChg>
        <pc:spChg chg="del">
          <ac:chgData name="Ismael de Fez Lava" userId="6bbf5d0e-81b8-4c04-8740-4e33a9d1e5b4" providerId="ADAL" clId="{A60FD446-C915-4878-8EFF-4409F37411C8}" dt="2021-11-30T00:04:13.349" v="2142" actId="478"/>
          <ac:spMkLst>
            <pc:docMk/>
            <pc:sldMk cId="1295657017" sldId="343"/>
            <ac:spMk id="6" creationId="{6E89DA05-9234-428B-88E8-0C4224717638}"/>
          </ac:spMkLst>
        </pc:spChg>
        <pc:spChg chg="del">
          <ac:chgData name="Ismael de Fez Lava" userId="6bbf5d0e-81b8-4c04-8740-4e33a9d1e5b4" providerId="ADAL" clId="{A60FD446-C915-4878-8EFF-4409F37411C8}" dt="2021-11-29T22:51:48.923" v="171" actId="478"/>
          <ac:spMkLst>
            <pc:docMk/>
            <pc:sldMk cId="1295657017" sldId="343"/>
            <ac:spMk id="7" creationId="{2156FED0-1CED-4AB4-AA0B-A259F7667E47}"/>
          </ac:spMkLst>
        </pc:spChg>
        <pc:spChg chg="add mod">
          <ac:chgData name="Ismael de Fez Lava" userId="6bbf5d0e-81b8-4c04-8740-4e33a9d1e5b4" providerId="ADAL" clId="{A60FD446-C915-4878-8EFF-4409F37411C8}" dt="2021-11-30T00:10:39.260" v="2221" actId="14100"/>
          <ac:spMkLst>
            <pc:docMk/>
            <pc:sldMk cId="1295657017" sldId="343"/>
            <ac:spMk id="8" creationId="{ED86DDA3-E565-47AD-A591-B6B145694577}"/>
          </ac:spMkLst>
        </pc:spChg>
        <pc:spChg chg="add mod">
          <ac:chgData name="Ismael de Fez Lava" userId="6bbf5d0e-81b8-4c04-8740-4e33a9d1e5b4" providerId="ADAL" clId="{A60FD446-C915-4878-8EFF-4409F37411C8}" dt="2021-11-30T00:05:20.939" v="2153" actId="1076"/>
          <ac:spMkLst>
            <pc:docMk/>
            <pc:sldMk cId="1295657017" sldId="343"/>
            <ac:spMk id="9" creationId="{E2D3F17C-443B-4C89-ABB4-E6DDADD25102}"/>
          </ac:spMkLst>
        </pc:spChg>
        <pc:spChg chg="add del mod">
          <ac:chgData name="Ismael de Fez Lava" userId="6bbf5d0e-81b8-4c04-8740-4e33a9d1e5b4" providerId="ADAL" clId="{A60FD446-C915-4878-8EFF-4409F37411C8}" dt="2021-11-30T00:14:03.249" v="2403" actId="478"/>
          <ac:spMkLst>
            <pc:docMk/>
            <pc:sldMk cId="1295657017" sldId="343"/>
            <ac:spMk id="11" creationId="{CCF0B40F-812E-419C-81DA-ECF27DB67D87}"/>
          </ac:spMkLst>
        </pc:spChg>
        <pc:spChg chg="add mod">
          <ac:chgData name="Ismael de Fez Lava" userId="6bbf5d0e-81b8-4c04-8740-4e33a9d1e5b4" providerId="ADAL" clId="{A60FD446-C915-4878-8EFF-4409F37411C8}" dt="2021-11-30T22:52:20.401" v="3315"/>
          <ac:spMkLst>
            <pc:docMk/>
            <pc:sldMk cId="1295657017" sldId="343"/>
            <ac:spMk id="12" creationId="{37C394D0-C004-46B8-B0FC-B7DEF24319BC}"/>
          </ac:spMkLst>
        </pc:spChg>
        <pc:picChg chg="add mod">
          <ac:chgData name="Ismael de Fez Lava" userId="6bbf5d0e-81b8-4c04-8740-4e33a9d1e5b4" providerId="ADAL" clId="{A60FD446-C915-4878-8EFF-4409F37411C8}" dt="2021-11-30T00:05:15.931" v="2152" actId="1076"/>
          <ac:picMkLst>
            <pc:docMk/>
            <pc:sldMk cId="1295657017" sldId="343"/>
            <ac:picMk id="4" creationId="{0DD32F96-65CE-4CFE-AFD3-079284420CC4}"/>
          </ac:picMkLst>
        </pc:picChg>
        <pc:picChg chg="add mod">
          <ac:chgData name="Ismael de Fez Lava" userId="6bbf5d0e-81b8-4c04-8740-4e33a9d1e5b4" providerId="ADAL" clId="{A60FD446-C915-4878-8EFF-4409F37411C8}" dt="2021-11-30T22:51:25.424" v="3289"/>
          <ac:picMkLst>
            <pc:docMk/>
            <pc:sldMk cId="1295657017" sldId="343"/>
            <ac:picMk id="7" creationId="{5AB31E64-CD89-484D-9151-52D0E3F7022D}"/>
          </ac:picMkLst>
        </pc:picChg>
      </pc:sldChg>
      <pc:sldChg chg="addSp modSp mod">
        <pc:chgData name="Ismael de Fez Lava" userId="6bbf5d0e-81b8-4c04-8740-4e33a9d1e5b4" providerId="ADAL" clId="{A60FD446-C915-4878-8EFF-4409F37411C8}" dt="2021-12-01T00:18:27.956" v="5700" actId="1076"/>
        <pc:sldMkLst>
          <pc:docMk/>
          <pc:sldMk cId="1647368943" sldId="344"/>
        </pc:sldMkLst>
        <pc:spChg chg="mod">
          <ac:chgData name="Ismael de Fez Lava" userId="6bbf5d0e-81b8-4c04-8740-4e33a9d1e5b4" providerId="ADAL" clId="{A60FD446-C915-4878-8EFF-4409F37411C8}" dt="2021-11-29T22:52:44.488" v="283" actId="20577"/>
          <ac:spMkLst>
            <pc:docMk/>
            <pc:sldMk cId="1647368943" sldId="344"/>
            <ac:spMk id="3" creationId="{3C552A25-CDC3-AB44-9550-30A1844501D4}"/>
          </ac:spMkLst>
        </pc:spChg>
        <pc:spChg chg="mod">
          <ac:chgData name="Ismael de Fez Lava" userId="6bbf5d0e-81b8-4c04-8740-4e33a9d1e5b4" providerId="ADAL" clId="{A60FD446-C915-4878-8EFF-4409F37411C8}" dt="2021-12-01T00:17:17.953" v="5688" actId="20577"/>
          <ac:spMkLst>
            <pc:docMk/>
            <pc:sldMk cId="1647368943" sldId="344"/>
            <ac:spMk id="6" creationId="{B2F6FE68-A528-4EF7-A5F7-E47DF45C0456}"/>
          </ac:spMkLst>
        </pc:spChg>
        <pc:picChg chg="add mod">
          <ac:chgData name="Ismael de Fez Lava" userId="6bbf5d0e-81b8-4c04-8740-4e33a9d1e5b4" providerId="ADAL" clId="{A60FD446-C915-4878-8EFF-4409F37411C8}" dt="2021-12-01T00:16:35.860" v="5539" actId="1076"/>
          <ac:picMkLst>
            <pc:docMk/>
            <pc:sldMk cId="1647368943" sldId="344"/>
            <ac:picMk id="15362" creationId="{B2F2B3C0-CBE3-4255-90CE-D860ADD5AAA3}"/>
          </ac:picMkLst>
        </pc:picChg>
        <pc:picChg chg="add mod">
          <ac:chgData name="Ismael de Fez Lava" userId="6bbf5d0e-81b8-4c04-8740-4e33a9d1e5b4" providerId="ADAL" clId="{A60FD446-C915-4878-8EFF-4409F37411C8}" dt="2021-12-01T00:18:18.725" v="5696" actId="14100"/>
          <ac:picMkLst>
            <pc:docMk/>
            <pc:sldMk cId="1647368943" sldId="344"/>
            <ac:picMk id="15364" creationId="{FC2A343F-1E53-4F30-AA64-5B479A019A36}"/>
          </ac:picMkLst>
        </pc:picChg>
        <pc:picChg chg="add mod">
          <ac:chgData name="Ismael de Fez Lava" userId="6bbf5d0e-81b8-4c04-8740-4e33a9d1e5b4" providerId="ADAL" clId="{A60FD446-C915-4878-8EFF-4409F37411C8}" dt="2021-12-01T00:18:27.956" v="5700" actId="1076"/>
          <ac:picMkLst>
            <pc:docMk/>
            <pc:sldMk cId="1647368943" sldId="344"/>
            <ac:picMk id="15366" creationId="{C1BD2793-38A7-4C38-AA60-28EA3BECB8AD}"/>
          </ac:picMkLst>
        </pc:picChg>
      </pc:sldChg>
      <pc:sldChg chg="addSp delSp modSp add mod ord">
        <pc:chgData name="Ismael de Fez Lava" userId="6bbf5d0e-81b8-4c04-8740-4e33a9d1e5b4" providerId="ADAL" clId="{A60FD446-C915-4878-8EFF-4409F37411C8}" dt="2021-11-29T22:57:41.772" v="358" actId="478"/>
        <pc:sldMkLst>
          <pc:docMk/>
          <pc:sldMk cId="2913579805" sldId="345"/>
        </pc:sldMkLst>
        <pc:spChg chg="del">
          <ac:chgData name="Ismael de Fez Lava" userId="6bbf5d0e-81b8-4c04-8740-4e33a9d1e5b4" providerId="ADAL" clId="{A60FD446-C915-4878-8EFF-4409F37411C8}" dt="2021-11-29T22:57:23.558" v="352" actId="478"/>
          <ac:spMkLst>
            <pc:docMk/>
            <pc:sldMk cId="2913579805" sldId="345"/>
            <ac:spMk id="2" creationId="{1EB4345B-27F8-5C46-910A-A99377035315}"/>
          </ac:spMkLst>
        </pc:spChg>
        <pc:spChg chg="del">
          <ac:chgData name="Ismael de Fez Lava" userId="6bbf5d0e-81b8-4c04-8740-4e33a9d1e5b4" providerId="ADAL" clId="{A60FD446-C915-4878-8EFF-4409F37411C8}" dt="2021-11-29T22:57:28.966" v="354" actId="478"/>
          <ac:spMkLst>
            <pc:docMk/>
            <pc:sldMk cId="2913579805" sldId="345"/>
            <ac:spMk id="3" creationId="{47B2AE92-4314-7143-982B-2389FD24AF29}"/>
          </ac:spMkLst>
        </pc:spChg>
        <pc:spChg chg="del">
          <ac:chgData name="Ismael de Fez Lava" userId="6bbf5d0e-81b8-4c04-8740-4e33a9d1e5b4" providerId="ADAL" clId="{A60FD446-C915-4878-8EFF-4409F37411C8}" dt="2021-11-29T22:57:39.444" v="357" actId="478"/>
          <ac:spMkLst>
            <pc:docMk/>
            <pc:sldMk cId="2913579805" sldId="345"/>
            <ac:spMk id="4" creationId="{EACE663E-6CCE-4811-88A0-137BF1510E59}"/>
          </ac:spMkLst>
        </pc:spChg>
        <pc:spChg chg="del">
          <ac:chgData name="Ismael de Fez Lava" userId="6bbf5d0e-81b8-4c04-8740-4e33a9d1e5b4" providerId="ADAL" clId="{A60FD446-C915-4878-8EFF-4409F37411C8}" dt="2021-11-29T22:57:41.772" v="358" actId="478"/>
          <ac:spMkLst>
            <pc:docMk/>
            <pc:sldMk cId="2913579805" sldId="345"/>
            <ac:spMk id="5" creationId="{E795DF83-6A42-4B88-8123-C0484FD1FD54}"/>
          </ac:spMkLst>
        </pc:spChg>
        <pc:spChg chg="del">
          <ac:chgData name="Ismael de Fez Lava" userId="6bbf5d0e-81b8-4c04-8740-4e33a9d1e5b4" providerId="ADAL" clId="{A60FD446-C915-4878-8EFF-4409F37411C8}" dt="2021-11-29T22:57:30.141" v="355" actId="478"/>
          <ac:spMkLst>
            <pc:docMk/>
            <pc:sldMk cId="2913579805" sldId="345"/>
            <ac:spMk id="6" creationId="{B050D7F9-BD30-4724-AD53-4CE5416C3576}"/>
          </ac:spMkLst>
        </pc:spChg>
        <pc:spChg chg="add del mod">
          <ac:chgData name="Ismael de Fez Lava" userId="6bbf5d0e-81b8-4c04-8740-4e33a9d1e5b4" providerId="ADAL" clId="{A60FD446-C915-4878-8EFF-4409F37411C8}" dt="2021-11-29T22:57:27.607" v="353" actId="478"/>
          <ac:spMkLst>
            <pc:docMk/>
            <pc:sldMk cId="2913579805" sldId="345"/>
            <ac:spMk id="8" creationId="{3545D6D2-9340-4837-BF73-32364FBB2880}"/>
          </ac:spMkLst>
        </pc:spChg>
        <pc:spChg chg="add del mod">
          <ac:chgData name="Ismael de Fez Lava" userId="6bbf5d0e-81b8-4c04-8740-4e33a9d1e5b4" providerId="ADAL" clId="{A60FD446-C915-4878-8EFF-4409F37411C8}" dt="2021-11-29T22:57:31.958" v="356" actId="478"/>
          <ac:spMkLst>
            <pc:docMk/>
            <pc:sldMk cId="2913579805" sldId="345"/>
            <ac:spMk id="10" creationId="{58B75694-4E58-4EF5-8917-1DFA424960B5}"/>
          </ac:spMkLst>
        </pc:spChg>
      </pc:sldChg>
      <pc:sldChg chg="modSp add del mod">
        <pc:chgData name="Ismael de Fez Lava" userId="6bbf5d0e-81b8-4c04-8740-4e33a9d1e5b4" providerId="ADAL" clId="{A60FD446-C915-4878-8EFF-4409F37411C8}" dt="2021-11-30T22:53:22.823" v="3327" actId="47"/>
        <pc:sldMkLst>
          <pc:docMk/>
          <pc:sldMk cId="1723244490" sldId="346"/>
        </pc:sldMkLst>
        <pc:spChg chg="mod">
          <ac:chgData name="Ismael de Fez Lava" userId="6bbf5d0e-81b8-4c04-8740-4e33a9d1e5b4" providerId="ADAL" clId="{A60FD446-C915-4878-8EFF-4409F37411C8}" dt="2021-11-29T23:03:16.292" v="420" actId="20577"/>
          <ac:spMkLst>
            <pc:docMk/>
            <pc:sldMk cId="1723244490" sldId="346"/>
            <ac:spMk id="6" creationId="{6E89DA05-9234-428B-88E8-0C4224717638}"/>
          </ac:spMkLst>
        </pc:spChg>
      </pc:sldChg>
      <pc:sldChg chg="add del">
        <pc:chgData name="Ismael de Fez Lava" userId="6bbf5d0e-81b8-4c04-8740-4e33a9d1e5b4" providerId="ADAL" clId="{A60FD446-C915-4878-8EFF-4409F37411C8}" dt="2021-11-30T22:53:18.136" v="3326" actId="47"/>
        <pc:sldMkLst>
          <pc:docMk/>
          <pc:sldMk cId="922388999" sldId="347"/>
        </pc:sldMkLst>
      </pc:sldChg>
      <pc:sldChg chg="add del">
        <pc:chgData name="Ismael de Fez Lava" userId="6bbf5d0e-81b8-4c04-8740-4e33a9d1e5b4" providerId="ADAL" clId="{A60FD446-C915-4878-8EFF-4409F37411C8}" dt="2021-11-30T22:53:16.002" v="3325" actId="47"/>
        <pc:sldMkLst>
          <pc:docMk/>
          <pc:sldMk cId="843997253" sldId="348"/>
        </pc:sldMkLst>
      </pc:sldChg>
      <pc:sldChg chg="addSp delSp modSp add mod ord">
        <pc:chgData name="Ismael de Fez Lava" userId="6bbf5d0e-81b8-4c04-8740-4e33a9d1e5b4" providerId="ADAL" clId="{A60FD446-C915-4878-8EFF-4409F37411C8}" dt="2021-12-02T16:46:10.156" v="5720"/>
        <pc:sldMkLst>
          <pc:docMk/>
          <pc:sldMk cId="9436797" sldId="349"/>
        </pc:sldMkLst>
        <pc:spChg chg="mod">
          <ac:chgData name="Ismael de Fez Lava" userId="6bbf5d0e-81b8-4c04-8740-4e33a9d1e5b4" providerId="ADAL" clId="{A60FD446-C915-4878-8EFF-4409F37411C8}" dt="2021-11-30T22:52:51.186" v="3321"/>
          <ac:spMkLst>
            <pc:docMk/>
            <pc:sldMk cId="9436797" sldId="349"/>
            <ac:spMk id="3" creationId="{3C552A25-CDC3-AB44-9550-30A1844501D4}"/>
          </ac:spMkLst>
        </pc:spChg>
        <pc:spChg chg="del mod">
          <ac:chgData name="Ismael de Fez Lava" userId="6bbf5d0e-81b8-4c04-8740-4e33a9d1e5b4" providerId="ADAL" clId="{A60FD446-C915-4878-8EFF-4409F37411C8}" dt="2021-11-29T23:16:48.405" v="588" actId="478"/>
          <ac:spMkLst>
            <pc:docMk/>
            <pc:sldMk cId="9436797" sldId="349"/>
            <ac:spMk id="6" creationId="{6E89DA05-9234-428B-88E8-0C4224717638}"/>
          </ac:spMkLst>
        </pc:spChg>
        <pc:spChg chg="add mod ord">
          <ac:chgData name="Ismael de Fez Lava" userId="6bbf5d0e-81b8-4c04-8740-4e33a9d1e5b4" providerId="ADAL" clId="{A60FD446-C915-4878-8EFF-4409F37411C8}" dt="2021-11-29T23:59:55.444" v="1747" actId="1038"/>
          <ac:spMkLst>
            <pc:docMk/>
            <pc:sldMk cId="9436797" sldId="349"/>
            <ac:spMk id="7" creationId="{772ED123-34ED-43A4-8BB7-5343AD3618F3}"/>
          </ac:spMkLst>
        </pc:spChg>
        <pc:spChg chg="add mod">
          <ac:chgData name="Ismael de Fez Lava" userId="6bbf5d0e-81b8-4c04-8740-4e33a9d1e5b4" providerId="ADAL" clId="{A60FD446-C915-4878-8EFF-4409F37411C8}" dt="2021-11-29T23:59:55.444" v="1747" actId="1038"/>
          <ac:spMkLst>
            <pc:docMk/>
            <pc:sldMk cId="9436797" sldId="349"/>
            <ac:spMk id="8" creationId="{305953E5-6623-4EB6-927F-FD9ABAA80A67}"/>
          </ac:spMkLst>
        </pc:spChg>
        <pc:spChg chg="add del">
          <ac:chgData name="Ismael de Fez Lava" userId="6bbf5d0e-81b8-4c04-8740-4e33a9d1e5b4" providerId="ADAL" clId="{A60FD446-C915-4878-8EFF-4409F37411C8}" dt="2021-11-29T23:17:18.239" v="596" actId="11529"/>
          <ac:spMkLst>
            <pc:docMk/>
            <pc:sldMk cId="9436797" sldId="349"/>
            <ac:spMk id="11" creationId="{023E3A2B-CBBC-4FF2-91A6-06B438DC8BCF}"/>
          </ac:spMkLst>
        </pc:spChg>
        <pc:spChg chg="add del mod">
          <ac:chgData name="Ismael de Fez Lava" userId="6bbf5d0e-81b8-4c04-8740-4e33a9d1e5b4" providerId="ADAL" clId="{A60FD446-C915-4878-8EFF-4409F37411C8}" dt="2021-11-29T23:38:49.978" v="944" actId="478"/>
          <ac:spMkLst>
            <pc:docMk/>
            <pc:sldMk cId="9436797" sldId="349"/>
            <ac:spMk id="38" creationId="{24A90A56-5BC1-4152-AB48-05F53C33C105}"/>
          </ac:spMkLst>
        </pc:spChg>
        <pc:spChg chg="add del mod">
          <ac:chgData name="Ismael de Fez Lava" userId="6bbf5d0e-81b8-4c04-8740-4e33a9d1e5b4" providerId="ADAL" clId="{A60FD446-C915-4878-8EFF-4409F37411C8}" dt="2021-11-29T23:38:49.077" v="943" actId="478"/>
          <ac:spMkLst>
            <pc:docMk/>
            <pc:sldMk cId="9436797" sldId="349"/>
            <ac:spMk id="43" creationId="{F5DAF36D-27B8-47AC-8758-1C01DCEC3876}"/>
          </ac:spMkLst>
        </pc:spChg>
        <pc:grpChg chg="add mod">
          <ac:chgData name="Ismael de Fez Lava" userId="6bbf5d0e-81b8-4c04-8740-4e33a9d1e5b4" providerId="ADAL" clId="{A60FD446-C915-4878-8EFF-4409F37411C8}" dt="2021-11-29T23:59:55.444" v="1747" actId="1038"/>
          <ac:grpSpMkLst>
            <pc:docMk/>
            <pc:sldMk cId="9436797" sldId="349"/>
            <ac:grpSpMk id="54" creationId="{BC4D584A-6430-473C-B077-E304FE0FD72B}"/>
          </ac:grpSpMkLst>
        </pc:grpChg>
        <pc:picChg chg="add del mod">
          <ac:chgData name="Ismael de Fez Lava" userId="6bbf5d0e-81b8-4c04-8740-4e33a9d1e5b4" providerId="ADAL" clId="{A60FD446-C915-4878-8EFF-4409F37411C8}" dt="2021-11-29T23:16:39.879" v="585" actId="478"/>
          <ac:picMkLst>
            <pc:docMk/>
            <pc:sldMk cId="9436797" sldId="349"/>
            <ac:picMk id="4" creationId="{578658F9-3EE3-4DFB-80D7-73D809433302}"/>
          </ac:picMkLst>
        </pc:picChg>
        <pc:picChg chg="add del mod ord">
          <ac:chgData name="Ismael de Fez Lava" userId="6bbf5d0e-81b8-4c04-8740-4e33a9d1e5b4" providerId="ADAL" clId="{A60FD446-C915-4878-8EFF-4409F37411C8}" dt="2021-11-29T23:27:12.166" v="633" actId="478"/>
          <ac:picMkLst>
            <pc:docMk/>
            <pc:sldMk cId="9436797" sldId="349"/>
            <ac:picMk id="10" creationId="{BCE48634-3E82-492E-B81D-E8AF846664B7}"/>
          </ac:picMkLst>
        </pc:picChg>
        <pc:picChg chg="add mod">
          <ac:chgData name="Ismael de Fez Lava" userId="6bbf5d0e-81b8-4c04-8740-4e33a9d1e5b4" providerId="ADAL" clId="{A60FD446-C915-4878-8EFF-4409F37411C8}" dt="2021-11-30T22:51:21.403" v="3286"/>
          <ac:picMkLst>
            <pc:docMk/>
            <pc:sldMk cId="9436797" sldId="349"/>
            <ac:picMk id="11" creationId="{88679DB1-5881-43F0-8278-7CBAAEDFBC6C}"/>
          </ac:picMkLst>
        </pc:picChg>
        <pc:picChg chg="add del mod ord">
          <ac:chgData name="Ismael de Fez Lava" userId="6bbf5d0e-81b8-4c04-8740-4e33a9d1e5b4" providerId="ADAL" clId="{A60FD446-C915-4878-8EFF-4409F37411C8}" dt="2021-11-29T23:30:50.243" v="725" actId="478"/>
          <ac:picMkLst>
            <pc:docMk/>
            <pc:sldMk cId="9436797" sldId="349"/>
            <ac:picMk id="21" creationId="{5E635522-75F2-482D-AE66-A181F5C5AE5A}"/>
          </ac:picMkLst>
        </pc:picChg>
        <pc:picChg chg="add del mod ord">
          <ac:chgData name="Ismael de Fez Lava" userId="6bbf5d0e-81b8-4c04-8740-4e33a9d1e5b4" providerId="ADAL" clId="{A60FD446-C915-4878-8EFF-4409F37411C8}" dt="2021-11-29T23:38:47.267" v="941" actId="478"/>
          <ac:picMkLst>
            <pc:docMk/>
            <pc:sldMk cId="9436797" sldId="349"/>
            <ac:picMk id="31" creationId="{5B3443F0-E5BF-4A34-A0E1-1D1354C56FF4}"/>
          </ac:picMkLst>
        </pc:picChg>
        <pc:picChg chg="add del mod">
          <ac:chgData name="Ismael de Fez Lava" userId="6bbf5d0e-81b8-4c04-8740-4e33a9d1e5b4" providerId="ADAL" clId="{A60FD446-C915-4878-8EFF-4409F37411C8}" dt="2021-11-29T23:38:51.468" v="946" actId="478"/>
          <ac:picMkLst>
            <pc:docMk/>
            <pc:sldMk cId="9436797" sldId="349"/>
            <ac:picMk id="37" creationId="{E9284BBA-C003-4D30-A520-EF2903586A19}"/>
          </ac:picMkLst>
        </pc:picChg>
        <pc:picChg chg="add del mod">
          <ac:chgData name="Ismael de Fez Lava" userId="6bbf5d0e-81b8-4c04-8740-4e33a9d1e5b4" providerId="ADAL" clId="{A60FD446-C915-4878-8EFF-4409F37411C8}" dt="2021-11-29T23:38:46.388" v="940" actId="478"/>
          <ac:picMkLst>
            <pc:docMk/>
            <pc:sldMk cId="9436797" sldId="349"/>
            <ac:picMk id="42" creationId="{179E06F6-506E-4755-832E-291086F38E86}"/>
          </ac:picMkLst>
        </pc:picChg>
        <pc:picChg chg="add mod">
          <ac:chgData name="Ismael de Fez Lava" userId="6bbf5d0e-81b8-4c04-8740-4e33a9d1e5b4" providerId="ADAL" clId="{A60FD446-C915-4878-8EFF-4409F37411C8}" dt="2021-11-29T23:43:18.056" v="1041" actId="164"/>
          <ac:picMkLst>
            <pc:docMk/>
            <pc:sldMk cId="9436797" sldId="349"/>
            <ac:picMk id="47" creationId="{4C6A7446-215C-4ED2-B11F-C34CA94720FF}"/>
          </ac:picMkLst>
        </pc:picChg>
        <pc:picChg chg="add del mod">
          <ac:chgData name="Ismael de Fez Lava" userId="6bbf5d0e-81b8-4c04-8740-4e33a9d1e5b4" providerId="ADAL" clId="{A60FD446-C915-4878-8EFF-4409F37411C8}" dt="2021-11-29T23:41:03.247" v="965" actId="478"/>
          <ac:picMkLst>
            <pc:docMk/>
            <pc:sldMk cId="9436797" sldId="349"/>
            <ac:picMk id="49" creationId="{5A50EC68-8307-4794-9503-FEB75028D144}"/>
          </ac:picMkLst>
        </pc:picChg>
        <pc:picChg chg="add del mod">
          <ac:chgData name="Ismael de Fez Lava" userId="6bbf5d0e-81b8-4c04-8740-4e33a9d1e5b4" providerId="ADAL" clId="{A60FD446-C915-4878-8EFF-4409F37411C8}" dt="2021-11-29T23:41:32.271" v="970" actId="478"/>
          <ac:picMkLst>
            <pc:docMk/>
            <pc:sldMk cId="9436797" sldId="349"/>
            <ac:picMk id="51" creationId="{06F9C479-EA31-4060-B7A4-3628FF0CE4C7}"/>
          </ac:picMkLst>
        </pc:picChg>
        <pc:picChg chg="add mod modCrop">
          <ac:chgData name="Ismael de Fez Lava" userId="6bbf5d0e-81b8-4c04-8740-4e33a9d1e5b4" providerId="ADAL" clId="{A60FD446-C915-4878-8EFF-4409F37411C8}" dt="2021-11-29T23:43:18.056" v="1041" actId="164"/>
          <ac:picMkLst>
            <pc:docMk/>
            <pc:sldMk cId="9436797" sldId="349"/>
            <ac:picMk id="53" creationId="{C1930DC3-14EE-4E94-A3BD-E8C216E22C19}"/>
          </ac:picMkLst>
        </pc:picChg>
        <pc:cxnChg chg="add mod ord">
          <ac:chgData name="Ismael de Fez Lava" userId="6bbf5d0e-81b8-4c04-8740-4e33a9d1e5b4" providerId="ADAL" clId="{A60FD446-C915-4878-8EFF-4409F37411C8}" dt="2021-11-29T23:59:59.419" v="1748" actId="14100"/>
          <ac:cxnSpMkLst>
            <pc:docMk/>
            <pc:sldMk cId="9436797" sldId="349"/>
            <ac:cxnSpMk id="13" creationId="{5C50AF36-BFDE-4144-B05C-D303B0E1E7DE}"/>
          </ac:cxnSpMkLst>
        </pc:cxnChg>
        <pc:cxnChg chg="add mod ord">
          <ac:chgData name="Ismael de Fez Lava" userId="6bbf5d0e-81b8-4c04-8740-4e33a9d1e5b4" providerId="ADAL" clId="{A60FD446-C915-4878-8EFF-4409F37411C8}" dt="2021-11-29T23:59:55.444" v="1747" actId="1038"/>
          <ac:cxnSpMkLst>
            <pc:docMk/>
            <pc:sldMk cId="9436797" sldId="349"/>
            <ac:cxnSpMk id="15" creationId="{DFFC0609-CA9F-4B2F-B22C-EF9C28E612A0}"/>
          </ac:cxnSpMkLst>
        </pc:cxnChg>
        <pc:cxnChg chg="add del mod">
          <ac:chgData name="Ismael de Fez Lava" userId="6bbf5d0e-81b8-4c04-8740-4e33a9d1e5b4" providerId="ADAL" clId="{A60FD446-C915-4878-8EFF-4409F37411C8}" dt="2021-11-29T23:38:50.860" v="945" actId="478"/>
          <ac:cxnSpMkLst>
            <pc:docMk/>
            <pc:sldMk cId="9436797" sldId="349"/>
            <ac:cxnSpMk id="40" creationId="{2CCE3769-598B-4D95-9A5E-07AA5AB9FCE4}"/>
          </ac:cxnSpMkLst>
        </pc:cxnChg>
        <pc:cxnChg chg="add del mod">
          <ac:chgData name="Ismael de Fez Lava" userId="6bbf5d0e-81b8-4c04-8740-4e33a9d1e5b4" providerId="ADAL" clId="{A60FD446-C915-4878-8EFF-4409F37411C8}" dt="2021-11-29T23:38:48.141" v="942" actId="478"/>
          <ac:cxnSpMkLst>
            <pc:docMk/>
            <pc:sldMk cId="9436797" sldId="349"/>
            <ac:cxnSpMk id="44" creationId="{38FA6D32-59B9-4B15-AAFC-F4C6558453B1}"/>
          </ac:cxnSpMkLst>
        </pc:cxnChg>
      </pc:sldChg>
      <pc:sldChg chg="addSp modSp add mod">
        <pc:chgData name="Ismael de Fez Lava" userId="6bbf5d0e-81b8-4c04-8740-4e33a9d1e5b4" providerId="ADAL" clId="{A60FD446-C915-4878-8EFF-4409F37411C8}" dt="2021-11-30T23:37:37.512" v="4451" actId="1038"/>
        <pc:sldMkLst>
          <pc:docMk/>
          <pc:sldMk cId="1457097841" sldId="350"/>
        </pc:sldMkLst>
        <pc:spChg chg="mod">
          <ac:chgData name="Ismael de Fez Lava" userId="6bbf5d0e-81b8-4c04-8740-4e33a9d1e5b4" providerId="ADAL" clId="{A60FD446-C915-4878-8EFF-4409F37411C8}" dt="2021-11-30T23:37:32.129" v="4438" actId="20577"/>
          <ac:spMkLst>
            <pc:docMk/>
            <pc:sldMk cId="1457097841" sldId="350"/>
            <ac:spMk id="6" creationId="{6E89DA05-9234-428B-88E8-0C4224717638}"/>
          </ac:spMkLst>
        </pc:spChg>
        <pc:picChg chg="add mod">
          <ac:chgData name="Ismael de Fez Lava" userId="6bbf5d0e-81b8-4c04-8740-4e33a9d1e5b4" providerId="ADAL" clId="{A60FD446-C915-4878-8EFF-4409F37411C8}" dt="2021-11-30T23:37:37.512" v="4451" actId="1038"/>
          <ac:picMkLst>
            <pc:docMk/>
            <pc:sldMk cId="1457097841" sldId="350"/>
            <ac:picMk id="4" creationId="{A17C1D8F-158C-4D94-B527-AADCE08B6577}"/>
          </ac:picMkLst>
        </pc:picChg>
        <pc:picChg chg="add mod">
          <ac:chgData name="Ismael de Fez Lava" userId="6bbf5d0e-81b8-4c04-8740-4e33a9d1e5b4" providerId="ADAL" clId="{A60FD446-C915-4878-8EFF-4409F37411C8}" dt="2021-11-30T23:37:37.512" v="4451" actId="1038"/>
          <ac:picMkLst>
            <pc:docMk/>
            <pc:sldMk cId="1457097841" sldId="350"/>
            <ac:picMk id="8" creationId="{1DDC4C40-A4AB-4E7E-8CDA-5B2A3D0278D8}"/>
          </ac:picMkLst>
        </pc:picChg>
      </pc:sldChg>
      <pc:sldChg chg="addSp delSp modSp add mod ord">
        <pc:chgData name="Ismael de Fez Lava" userId="6bbf5d0e-81b8-4c04-8740-4e33a9d1e5b4" providerId="ADAL" clId="{A60FD446-C915-4878-8EFF-4409F37411C8}" dt="2021-11-30T23:26:27.969" v="4002" actId="1076"/>
        <pc:sldMkLst>
          <pc:docMk/>
          <pc:sldMk cId="1380932020" sldId="351"/>
        </pc:sldMkLst>
        <pc:spChg chg="del">
          <ac:chgData name="Ismael de Fez Lava" userId="6bbf5d0e-81b8-4c04-8740-4e33a9d1e5b4" providerId="ADAL" clId="{A60FD446-C915-4878-8EFF-4409F37411C8}" dt="2021-11-30T00:14:24.471" v="2408" actId="478"/>
          <ac:spMkLst>
            <pc:docMk/>
            <pc:sldMk cId="1380932020" sldId="351"/>
            <ac:spMk id="3" creationId="{3C552A25-CDC3-AB44-9550-30A1844501D4}"/>
          </ac:spMkLst>
        </pc:spChg>
        <pc:spChg chg="add del mod">
          <ac:chgData name="Ismael de Fez Lava" userId="6bbf5d0e-81b8-4c04-8740-4e33a9d1e5b4" providerId="ADAL" clId="{A60FD446-C915-4878-8EFF-4409F37411C8}" dt="2021-11-30T00:14:28.869" v="2411" actId="478"/>
          <ac:spMkLst>
            <pc:docMk/>
            <pc:sldMk cId="1380932020" sldId="351"/>
            <ac:spMk id="4" creationId="{33F3B784-8845-422D-BF91-836ACF35BB1F}"/>
          </ac:spMkLst>
        </pc:spChg>
        <pc:spChg chg="del">
          <ac:chgData name="Ismael de Fez Lava" userId="6bbf5d0e-81b8-4c04-8740-4e33a9d1e5b4" providerId="ADAL" clId="{A60FD446-C915-4878-8EFF-4409F37411C8}" dt="2021-11-30T23:25:40.780" v="3922" actId="478"/>
          <ac:spMkLst>
            <pc:docMk/>
            <pc:sldMk cId="1380932020" sldId="351"/>
            <ac:spMk id="7" creationId="{772ED123-34ED-43A4-8BB7-5343AD3618F3}"/>
          </ac:spMkLst>
        </pc:spChg>
        <pc:spChg chg="mod">
          <ac:chgData name="Ismael de Fez Lava" userId="6bbf5d0e-81b8-4c04-8740-4e33a9d1e5b4" providerId="ADAL" clId="{A60FD446-C915-4878-8EFF-4409F37411C8}" dt="2021-11-30T23:26:06.018" v="3998" actId="1076"/>
          <ac:spMkLst>
            <pc:docMk/>
            <pc:sldMk cId="1380932020" sldId="351"/>
            <ac:spMk id="8" creationId="{305953E5-6623-4EB6-927F-FD9ABAA80A67}"/>
          </ac:spMkLst>
        </pc:spChg>
        <pc:spChg chg="add del mod">
          <ac:chgData name="Ismael de Fez Lava" userId="6bbf5d0e-81b8-4c04-8740-4e33a9d1e5b4" providerId="ADAL" clId="{A60FD446-C915-4878-8EFF-4409F37411C8}" dt="2021-11-30T00:14:37.044" v="2412" actId="478"/>
          <ac:spMkLst>
            <pc:docMk/>
            <pc:sldMk cId="1380932020" sldId="351"/>
            <ac:spMk id="9" creationId="{97C2DFE8-7C2C-4DA9-AAC1-0F23BF8D021D}"/>
          </ac:spMkLst>
        </pc:spChg>
        <pc:spChg chg="add mod">
          <ac:chgData name="Ismael de Fez Lava" userId="6bbf5d0e-81b8-4c04-8740-4e33a9d1e5b4" providerId="ADAL" clId="{A60FD446-C915-4878-8EFF-4409F37411C8}" dt="2021-11-30T22:51:42.523" v="3305" actId="20577"/>
          <ac:spMkLst>
            <pc:docMk/>
            <pc:sldMk cId="1380932020" sldId="351"/>
            <ac:spMk id="12" creationId="{BE33D078-AF68-44DF-A02C-6786AF7268D5}"/>
          </ac:spMkLst>
        </pc:spChg>
        <pc:picChg chg="add mod ord">
          <ac:chgData name="Ismael de Fez Lava" userId="6bbf5d0e-81b8-4c04-8740-4e33a9d1e5b4" providerId="ADAL" clId="{A60FD446-C915-4878-8EFF-4409F37411C8}" dt="2021-11-30T23:25:25.308" v="3920" actId="167"/>
          <ac:picMkLst>
            <pc:docMk/>
            <pc:sldMk cId="1380932020" sldId="351"/>
            <ac:picMk id="3" creationId="{E2D7DB77-EF0A-4199-ACA3-01965BB08DBF}"/>
          </ac:picMkLst>
        </pc:picChg>
        <pc:picChg chg="add mod">
          <ac:chgData name="Ismael de Fez Lava" userId="6bbf5d0e-81b8-4c04-8740-4e33a9d1e5b4" providerId="ADAL" clId="{A60FD446-C915-4878-8EFF-4409F37411C8}" dt="2021-11-30T22:51:34.463" v="3294"/>
          <ac:picMkLst>
            <pc:docMk/>
            <pc:sldMk cId="1380932020" sldId="351"/>
            <ac:picMk id="9" creationId="{3A2270BB-7274-4645-A0DB-F0F53FEFED47}"/>
          </ac:picMkLst>
        </pc:picChg>
        <pc:picChg chg="del">
          <ac:chgData name="Ismael de Fez Lava" userId="6bbf5d0e-81b8-4c04-8740-4e33a9d1e5b4" providerId="ADAL" clId="{A60FD446-C915-4878-8EFF-4409F37411C8}" dt="2021-11-30T23:25:16.734" v="3916" actId="478"/>
          <ac:picMkLst>
            <pc:docMk/>
            <pc:sldMk cId="1380932020" sldId="351"/>
            <ac:picMk id="10" creationId="{BCE48634-3E82-492E-B81D-E8AF846664B7}"/>
          </ac:picMkLst>
        </pc:picChg>
        <pc:cxnChg chg="mod">
          <ac:chgData name="Ismael de Fez Lava" userId="6bbf5d0e-81b8-4c04-8740-4e33a9d1e5b4" providerId="ADAL" clId="{A60FD446-C915-4878-8EFF-4409F37411C8}" dt="2021-11-30T23:26:27.969" v="4002" actId="1076"/>
          <ac:cxnSpMkLst>
            <pc:docMk/>
            <pc:sldMk cId="1380932020" sldId="351"/>
            <ac:cxnSpMk id="13" creationId="{5C50AF36-BFDE-4144-B05C-D303B0E1E7DE}"/>
          </ac:cxnSpMkLst>
        </pc:cxnChg>
        <pc:cxnChg chg="del">
          <ac:chgData name="Ismael de Fez Lava" userId="6bbf5d0e-81b8-4c04-8740-4e33a9d1e5b4" providerId="ADAL" clId="{A60FD446-C915-4878-8EFF-4409F37411C8}" dt="2021-11-30T23:25:36.677" v="3921" actId="478"/>
          <ac:cxnSpMkLst>
            <pc:docMk/>
            <pc:sldMk cId="1380932020" sldId="351"/>
            <ac:cxnSpMk id="15" creationId="{DFFC0609-CA9F-4B2F-B22C-EF9C28E612A0}"/>
          </ac:cxnSpMkLst>
        </pc:cxnChg>
      </pc:sldChg>
      <pc:sldChg chg="addSp modSp add mod ord">
        <pc:chgData name="Ismael de Fez Lava" userId="6bbf5d0e-81b8-4c04-8740-4e33a9d1e5b4" providerId="ADAL" clId="{A60FD446-C915-4878-8EFF-4409F37411C8}" dt="2021-11-30T22:53:10.354" v="3324"/>
        <pc:sldMkLst>
          <pc:docMk/>
          <pc:sldMk cId="2217391392" sldId="352"/>
        </pc:sldMkLst>
        <pc:spChg chg="mod">
          <ac:chgData name="Ismael de Fez Lava" userId="6bbf5d0e-81b8-4c04-8740-4e33a9d1e5b4" providerId="ADAL" clId="{A60FD446-C915-4878-8EFF-4409F37411C8}" dt="2021-11-30T22:53:10.354" v="3324"/>
          <ac:spMkLst>
            <pc:docMk/>
            <pc:sldMk cId="2217391392" sldId="352"/>
            <ac:spMk id="3" creationId="{3C552A25-CDC3-AB44-9550-30A1844501D4}"/>
          </ac:spMkLst>
        </pc:spChg>
        <pc:picChg chg="add mod">
          <ac:chgData name="Ismael de Fez Lava" userId="6bbf5d0e-81b8-4c04-8740-4e33a9d1e5b4" providerId="ADAL" clId="{A60FD446-C915-4878-8EFF-4409F37411C8}" dt="2021-11-30T22:51:16.202" v="3284" actId="1076"/>
          <ac:picMkLst>
            <pc:docMk/>
            <pc:sldMk cId="2217391392" sldId="352"/>
            <ac:picMk id="1026" creationId="{C7673B55-0FB6-4A1E-8F21-E25CB98E4C4A}"/>
          </ac:picMkLst>
        </pc:picChg>
      </pc:sldChg>
      <pc:sldChg chg="addSp delSp modSp add mod ord">
        <pc:chgData name="Ismael de Fez Lava" userId="6bbf5d0e-81b8-4c04-8740-4e33a9d1e5b4" providerId="ADAL" clId="{A60FD446-C915-4878-8EFF-4409F37411C8}" dt="2021-12-02T16:44:47.075" v="5718"/>
        <pc:sldMkLst>
          <pc:docMk/>
          <pc:sldMk cId="3675664785" sldId="353"/>
        </pc:sldMkLst>
        <pc:spChg chg="mod">
          <ac:chgData name="Ismael de Fez Lava" userId="6bbf5d0e-81b8-4c04-8740-4e33a9d1e5b4" providerId="ADAL" clId="{A60FD446-C915-4878-8EFF-4409F37411C8}" dt="2021-11-30T22:52:54.753" v="3323"/>
          <ac:spMkLst>
            <pc:docMk/>
            <pc:sldMk cId="3675664785" sldId="353"/>
            <ac:spMk id="3" creationId="{3C552A25-CDC3-AB44-9550-30A1844501D4}"/>
          </ac:spMkLst>
        </pc:spChg>
        <pc:spChg chg="add del mod">
          <ac:chgData name="Ismael de Fez Lava" userId="6bbf5d0e-81b8-4c04-8740-4e33a9d1e5b4" providerId="ADAL" clId="{A60FD446-C915-4878-8EFF-4409F37411C8}" dt="2021-11-30T00:00:35.383" v="1788" actId="478"/>
          <ac:spMkLst>
            <pc:docMk/>
            <pc:sldMk cId="3675664785" sldId="353"/>
            <ac:spMk id="4" creationId="{24E8D86C-5AFD-4E41-A97B-FA3C2306CBC5}"/>
          </ac:spMkLst>
        </pc:spChg>
        <pc:spChg chg="del mod">
          <ac:chgData name="Ismael de Fez Lava" userId="6bbf5d0e-81b8-4c04-8740-4e33a9d1e5b4" providerId="ADAL" clId="{A60FD446-C915-4878-8EFF-4409F37411C8}" dt="2021-11-30T00:00:33.835" v="1787" actId="478"/>
          <ac:spMkLst>
            <pc:docMk/>
            <pc:sldMk cId="3675664785" sldId="353"/>
            <ac:spMk id="5" creationId="{EF1926B6-5F01-A946-B095-22ADF0748800}"/>
          </ac:spMkLst>
        </pc:spChg>
        <pc:spChg chg="mod">
          <ac:chgData name="Ismael de Fez Lava" userId="6bbf5d0e-81b8-4c04-8740-4e33a9d1e5b4" providerId="ADAL" clId="{A60FD446-C915-4878-8EFF-4409F37411C8}" dt="2021-11-30T00:00:29.644" v="1786" actId="1035"/>
          <ac:spMkLst>
            <pc:docMk/>
            <pc:sldMk cId="3675664785" sldId="353"/>
            <ac:spMk id="7" creationId="{772ED123-34ED-43A4-8BB7-5343AD3618F3}"/>
          </ac:spMkLst>
        </pc:spChg>
        <pc:spChg chg="mod">
          <ac:chgData name="Ismael de Fez Lava" userId="6bbf5d0e-81b8-4c04-8740-4e33a9d1e5b4" providerId="ADAL" clId="{A60FD446-C915-4878-8EFF-4409F37411C8}" dt="2021-11-30T00:00:29.644" v="1786" actId="1035"/>
          <ac:spMkLst>
            <pc:docMk/>
            <pc:sldMk cId="3675664785" sldId="353"/>
            <ac:spMk id="8" creationId="{305953E5-6623-4EB6-927F-FD9ABAA80A67}"/>
          </ac:spMkLst>
        </pc:spChg>
        <pc:spChg chg="add mod">
          <ac:chgData name="Ismael de Fez Lava" userId="6bbf5d0e-81b8-4c04-8740-4e33a9d1e5b4" providerId="ADAL" clId="{A60FD446-C915-4878-8EFF-4409F37411C8}" dt="2021-11-30T00:00:41.473" v="1789"/>
          <ac:spMkLst>
            <pc:docMk/>
            <pc:sldMk cId="3675664785" sldId="353"/>
            <ac:spMk id="17" creationId="{B87CE85C-66B7-4AC2-865D-5BFA8280B819}"/>
          </ac:spMkLst>
        </pc:spChg>
        <pc:spChg chg="mod">
          <ac:chgData name="Ismael de Fez Lava" userId="6bbf5d0e-81b8-4c04-8740-4e33a9d1e5b4" providerId="ADAL" clId="{A60FD446-C915-4878-8EFF-4409F37411C8}" dt="2021-11-30T00:00:29.644" v="1786" actId="1035"/>
          <ac:spMkLst>
            <pc:docMk/>
            <pc:sldMk cId="3675664785" sldId="353"/>
            <ac:spMk id="38" creationId="{24A90A56-5BC1-4152-AB48-05F53C33C105}"/>
          </ac:spMkLst>
        </pc:spChg>
        <pc:spChg chg="mod">
          <ac:chgData name="Ismael de Fez Lava" userId="6bbf5d0e-81b8-4c04-8740-4e33a9d1e5b4" providerId="ADAL" clId="{A60FD446-C915-4878-8EFF-4409F37411C8}" dt="2021-11-30T00:00:29.644" v="1786" actId="1035"/>
          <ac:spMkLst>
            <pc:docMk/>
            <pc:sldMk cId="3675664785" sldId="353"/>
            <ac:spMk id="43" creationId="{F5DAF36D-27B8-47AC-8758-1C01DCEC3876}"/>
          </ac:spMkLst>
        </pc:spChg>
        <pc:picChg chg="add mod">
          <ac:chgData name="Ismael de Fez Lava" userId="6bbf5d0e-81b8-4c04-8740-4e33a9d1e5b4" providerId="ADAL" clId="{A60FD446-C915-4878-8EFF-4409F37411C8}" dt="2021-11-30T22:51:19.556" v="3285"/>
          <ac:picMkLst>
            <pc:docMk/>
            <pc:sldMk cId="3675664785" sldId="353"/>
            <ac:picMk id="16" creationId="{7B253524-537A-47A0-B5D4-87246036F03E}"/>
          </ac:picMkLst>
        </pc:picChg>
        <pc:picChg chg="mod">
          <ac:chgData name="Ismael de Fez Lava" userId="6bbf5d0e-81b8-4c04-8740-4e33a9d1e5b4" providerId="ADAL" clId="{A60FD446-C915-4878-8EFF-4409F37411C8}" dt="2021-11-30T00:00:29.644" v="1786" actId="1035"/>
          <ac:picMkLst>
            <pc:docMk/>
            <pc:sldMk cId="3675664785" sldId="353"/>
            <ac:picMk id="31" creationId="{5B3443F0-E5BF-4A34-A0E1-1D1354C56FF4}"/>
          </ac:picMkLst>
        </pc:picChg>
        <pc:picChg chg="mod">
          <ac:chgData name="Ismael de Fez Lava" userId="6bbf5d0e-81b8-4c04-8740-4e33a9d1e5b4" providerId="ADAL" clId="{A60FD446-C915-4878-8EFF-4409F37411C8}" dt="2021-11-30T00:00:29.644" v="1786" actId="1035"/>
          <ac:picMkLst>
            <pc:docMk/>
            <pc:sldMk cId="3675664785" sldId="353"/>
            <ac:picMk id="37" creationId="{E9284BBA-C003-4D30-A520-EF2903586A19}"/>
          </ac:picMkLst>
        </pc:picChg>
        <pc:picChg chg="mod">
          <ac:chgData name="Ismael de Fez Lava" userId="6bbf5d0e-81b8-4c04-8740-4e33a9d1e5b4" providerId="ADAL" clId="{A60FD446-C915-4878-8EFF-4409F37411C8}" dt="2021-11-30T00:00:29.644" v="1786" actId="1035"/>
          <ac:picMkLst>
            <pc:docMk/>
            <pc:sldMk cId="3675664785" sldId="353"/>
            <ac:picMk id="42" creationId="{179E06F6-506E-4755-832E-291086F38E86}"/>
          </ac:picMkLst>
        </pc:picChg>
        <pc:cxnChg chg="mod">
          <ac:chgData name="Ismael de Fez Lava" userId="6bbf5d0e-81b8-4c04-8740-4e33a9d1e5b4" providerId="ADAL" clId="{A60FD446-C915-4878-8EFF-4409F37411C8}" dt="2021-11-30T00:00:29.644" v="1786" actId="1035"/>
          <ac:cxnSpMkLst>
            <pc:docMk/>
            <pc:sldMk cId="3675664785" sldId="353"/>
            <ac:cxnSpMk id="13" creationId="{5C50AF36-BFDE-4144-B05C-D303B0E1E7DE}"/>
          </ac:cxnSpMkLst>
        </pc:cxnChg>
        <pc:cxnChg chg="mod">
          <ac:chgData name="Ismael de Fez Lava" userId="6bbf5d0e-81b8-4c04-8740-4e33a9d1e5b4" providerId="ADAL" clId="{A60FD446-C915-4878-8EFF-4409F37411C8}" dt="2021-11-30T00:00:29.644" v="1786" actId="1035"/>
          <ac:cxnSpMkLst>
            <pc:docMk/>
            <pc:sldMk cId="3675664785" sldId="353"/>
            <ac:cxnSpMk id="15" creationId="{DFFC0609-CA9F-4B2F-B22C-EF9C28E612A0}"/>
          </ac:cxnSpMkLst>
        </pc:cxnChg>
        <pc:cxnChg chg="mod">
          <ac:chgData name="Ismael de Fez Lava" userId="6bbf5d0e-81b8-4c04-8740-4e33a9d1e5b4" providerId="ADAL" clId="{A60FD446-C915-4878-8EFF-4409F37411C8}" dt="2021-11-30T00:00:29.644" v="1786" actId="1035"/>
          <ac:cxnSpMkLst>
            <pc:docMk/>
            <pc:sldMk cId="3675664785" sldId="353"/>
            <ac:cxnSpMk id="40" creationId="{2CCE3769-598B-4D95-9A5E-07AA5AB9FCE4}"/>
          </ac:cxnSpMkLst>
        </pc:cxnChg>
        <pc:cxnChg chg="mod">
          <ac:chgData name="Ismael de Fez Lava" userId="6bbf5d0e-81b8-4c04-8740-4e33a9d1e5b4" providerId="ADAL" clId="{A60FD446-C915-4878-8EFF-4409F37411C8}" dt="2021-11-30T00:00:29.644" v="1786" actId="1035"/>
          <ac:cxnSpMkLst>
            <pc:docMk/>
            <pc:sldMk cId="3675664785" sldId="353"/>
            <ac:cxnSpMk id="44" creationId="{38FA6D32-59B9-4B15-AAFC-F4C6558453B1}"/>
          </ac:cxnSpMkLst>
        </pc:cxnChg>
      </pc:sldChg>
      <pc:sldChg chg="addSp delSp modSp add mod">
        <pc:chgData name="Ismael de Fez Lava" userId="6bbf5d0e-81b8-4c04-8740-4e33a9d1e5b4" providerId="ADAL" clId="{A60FD446-C915-4878-8EFF-4409F37411C8}" dt="2021-12-02T16:55:17.996" v="5766" actId="20577"/>
        <pc:sldMkLst>
          <pc:docMk/>
          <pc:sldMk cId="47025009" sldId="354"/>
        </pc:sldMkLst>
        <pc:spChg chg="del">
          <ac:chgData name="Ismael de Fez Lava" userId="6bbf5d0e-81b8-4c04-8740-4e33a9d1e5b4" providerId="ADAL" clId="{A60FD446-C915-4878-8EFF-4409F37411C8}" dt="2021-11-30T00:13:51.622" v="2395" actId="478"/>
          <ac:spMkLst>
            <pc:docMk/>
            <pc:sldMk cId="47025009" sldId="354"/>
            <ac:spMk id="3" creationId="{3C552A25-CDC3-AB44-9550-30A1844501D4}"/>
          </ac:spMkLst>
        </pc:spChg>
        <pc:spChg chg="mod">
          <ac:chgData name="Ismael de Fez Lava" userId="6bbf5d0e-81b8-4c04-8740-4e33a9d1e5b4" providerId="ADAL" clId="{A60FD446-C915-4878-8EFF-4409F37411C8}" dt="2021-11-29T23:58:44.107" v="1710" actId="1076"/>
          <ac:spMkLst>
            <pc:docMk/>
            <pc:sldMk cId="47025009" sldId="354"/>
            <ac:spMk id="7" creationId="{772ED123-34ED-43A4-8BB7-5343AD3618F3}"/>
          </ac:spMkLst>
        </pc:spChg>
        <pc:spChg chg="mod">
          <ac:chgData name="Ismael de Fez Lava" userId="6bbf5d0e-81b8-4c04-8740-4e33a9d1e5b4" providerId="ADAL" clId="{A60FD446-C915-4878-8EFF-4409F37411C8}" dt="2021-12-02T16:55:17.996" v="5766" actId="20577"/>
          <ac:spMkLst>
            <pc:docMk/>
            <pc:sldMk cId="47025009" sldId="354"/>
            <ac:spMk id="8" creationId="{305953E5-6623-4EB6-927F-FD9ABAA80A67}"/>
          </ac:spMkLst>
        </pc:spChg>
        <pc:spChg chg="add del mod">
          <ac:chgData name="Ismael de Fez Lava" userId="6bbf5d0e-81b8-4c04-8740-4e33a9d1e5b4" providerId="ADAL" clId="{A60FD446-C915-4878-8EFF-4409F37411C8}" dt="2021-11-29T23:55:40.094" v="1546" actId="21"/>
          <ac:spMkLst>
            <pc:docMk/>
            <pc:sldMk cId="47025009" sldId="354"/>
            <ac:spMk id="16" creationId="{592E5366-FBA4-474E-A527-075EBA877B6B}"/>
          </ac:spMkLst>
        </pc:spChg>
        <pc:spChg chg="add del mod">
          <ac:chgData name="Ismael de Fez Lava" userId="6bbf5d0e-81b8-4c04-8740-4e33a9d1e5b4" providerId="ADAL" clId="{A60FD446-C915-4878-8EFF-4409F37411C8}" dt="2021-11-29T23:55:38.118" v="1545" actId="478"/>
          <ac:spMkLst>
            <pc:docMk/>
            <pc:sldMk cId="47025009" sldId="354"/>
            <ac:spMk id="17" creationId="{51408E92-9112-4C12-96CD-D00E6547A841}"/>
          </ac:spMkLst>
        </pc:spChg>
        <pc:spChg chg="add del mod">
          <ac:chgData name="Ismael de Fez Lava" userId="6bbf5d0e-81b8-4c04-8740-4e33a9d1e5b4" providerId="ADAL" clId="{A60FD446-C915-4878-8EFF-4409F37411C8}" dt="2021-11-30T00:13:53.600" v="2397" actId="478"/>
          <ac:spMkLst>
            <pc:docMk/>
            <pc:sldMk cId="47025009" sldId="354"/>
            <ac:spMk id="19" creationId="{0BEFC35B-8485-4C6A-9B9D-EC1A5D97CFCE}"/>
          </ac:spMkLst>
        </pc:spChg>
        <pc:spChg chg="add mod">
          <ac:chgData name="Ismael de Fez Lava" userId="6bbf5d0e-81b8-4c04-8740-4e33a9d1e5b4" providerId="ADAL" clId="{A60FD446-C915-4878-8EFF-4409F37411C8}" dt="2021-11-30T22:52:48.626" v="3319"/>
          <ac:spMkLst>
            <pc:docMk/>
            <pc:sldMk cId="47025009" sldId="354"/>
            <ac:spMk id="20" creationId="{E5BD6938-59FA-41CA-AB20-BCABC1AE6BB2}"/>
          </ac:spMkLst>
        </pc:spChg>
        <pc:picChg chg="add mod ord">
          <ac:chgData name="Ismael de Fez Lava" userId="6bbf5d0e-81b8-4c04-8740-4e33a9d1e5b4" providerId="ADAL" clId="{A60FD446-C915-4878-8EFF-4409F37411C8}" dt="2021-11-29T23:58:44.107" v="1710" actId="1076"/>
          <ac:picMkLst>
            <pc:docMk/>
            <pc:sldMk cId="47025009" sldId="354"/>
            <ac:picMk id="4" creationId="{4D818DB3-4C2F-4D3B-A9FE-AEB5FB8DA529}"/>
          </ac:picMkLst>
        </pc:picChg>
        <pc:picChg chg="add mod">
          <ac:chgData name="Ismael de Fez Lava" userId="6bbf5d0e-81b8-4c04-8740-4e33a9d1e5b4" providerId="ADAL" clId="{A60FD446-C915-4878-8EFF-4409F37411C8}" dt="2021-11-30T22:51:22.894" v="3287"/>
          <ac:picMkLst>
            <pc:docMk/>
            <pc:sldMk cId="47025009" sldId="354"/>
            <ac:picMk id="9" creationId="{920738DA-99C7-4F90-9CDF-DA24E23DC647}"/>
          </ac:picMkLst>
        </pc:picChg>
        <pc:picChg chg="del">
          <ac:chgData name="Ismael de Fez Lava" userId="6bbf5d0e-81b8-4c04-8740-4e33a9d1e5b4" providerId="ADAL" clId="{A60FD446-C915-4878-8EFF-4409F37411C8}" dt="2021-11-29T23:49:26.775" v="1247" actId="478"/>
          <ac:picMkLst>
            <pc:docMk/>
            <pc:sldMk cId="47025009" sldId="354"/>
            <ac:picMk id="10" creationId="{BCE48634-3E82-492E-B81D-E8AF846664B7}"/>
          </ac:picMkLst>
        </pc:picChg>
        <pc:picChg chg="add del mod">
          <ac:chgData name="Ismael de Fez Lava" userId="6bbf5d0e-81b8-4c04-8740-4e33a9d1e5b4" providerId="ADAL" clId="{A60FD446-C915-4878-8EFF-4409F37411C8}" dt="2021-11-29T23:55:36.695" v="1544" actId="478"/>
          <ac:picMkLst>
            <pc:docMk/>
            <pc:sldMk cId="47025009" sldId="354"/>
            <ac:picMk id="14" creationId="{F9BC7DA8-9BB4-441A-A7DB-192A3569ABBA}"/>
          </ac:picMkLst>
        </pc:picChg>
        <pc:cxnChg chg="mod">
          <ac:chgData name="Ismael de Fez Lava" userId="6bbf5d0e-81b8-4c04-8740-4e33a9d1e5b4" providerId="ADAL" clId="{A60FD446-C915-4878-8EFF-4409F37411C8}" dt="2021-11-29T23:58:44.107" v="1710" actId="1076"/>
          <ac:cxnSpMkLst>
            <pc:docMk/>
            <pc:sldMk cId="47025009" sldId="354"/>
            <ac:cxnSpMk id="13" creationId="{5C50AF36-BFDE-4144-B05C-D303B0E1E7DE}"/>
          </ac:cxnSpMkLst>
        </pc:cxnChg>
        <pc:cxnChg chg="del mod">
          <ac:chgData name="Ismael de Fez Lava" userId="6bbf5d0e-81b8-4c04-8740-4e33a9d1e5b4" providerId="ADAL" clId="{A60FD446-C915-4878-8EFF-4409F37411C8}" dt="2021-11-29T23:50:47.332" v="1376" actId="478"/>
          <ac:cxnSpMkLst>
            <pc:docMk/>
            <pc:sldMk cId="47025009" sldId="354"/>
            <ac:cxnSpMk id="15" creationId="{DFFC0609-CA9F-4B2F-B22C-EF9C28E612A0}"/>
          </ac:cxnSpMkLst>
        </pc:cxnChg>
      </pc:sldChg>
      <pc:sldChg chg="addSp delSp modSp add mod">
        <pc:chgData name="Ismael de Fez Lava" userId="6bbf5d0e-81b8-4c04-8740-4e33a9d1e5b4" providerId="ADAL" clId="{A60FD446-C915-4878-8EFF-4409F37411C8}" dt="2021-11-30T22:52:22.999" v="3317"/>
        <pc:sldMkLst>
          <pc:docMk/>
          <pc:sldMk cId="4281090785" sldId="355"/>
        </pc:sldMkLst>
        <pc:spChg chg="del">
          <ac:chgData name="Ismael de Fez Lava" userId="6bbf5d0e-81b8-4c04-8740-4e33a9d1e5b4" providerId="ADAL" clId="{A60FD446-C915-4878-8EFF-4409F37411C8}" dt="2021-11-30T00:13:56.639" v="2398" actId="478"/>
          <ac:spMkLst>
            <pc:docMk/>
            <pc:sldMk cId="4281090785" sldId="355"/>
            <ac:spMk id="3" creationId="{3C552A25-CDC3-AB44-9550-30A1844501D4}"/>
          </ac:spMkLst>
        </pc:spChg>
        <pc:spChg chg="add del">
          <ac:chgData name="Ismael de Fez Lava" userId="6bbf5d0e-81b8-4c04-8740-4e33a9d1e5b4" providerId="ADAL" clId="{A60FD446-C915-4878-8EFF-4409F37411C8}" dt="2021-11-29T23:54:33.527" v="1399" actId="478"/>
          <ac:spMkLst>
            <pc:docMk/>
            <pc:sldMk cId="4281090785" sldId="355"/>
            <ac:spMk id="7" creationId="{772ED123-34ED-43A4-8BB7-5343AD3618F3}"/>
          </ac:spMkLst>
        </pc:spChg>
        <pc:spChg chg="mod">
          <ac:chgData name="Ismael de Fez Lava" userId="6bbf5d0e-81b8-4c04-8740-4e33a9d1e5b4" providerId="ADAL" clId="{A60FD446-C915-4878-8EFF-4409F37411C8}" dt="2021-11-29T23:58:34.414" v="1709" actId="20577"/>
          <ac:spMkLst>
            <pc:docMk/>
            <pc:sldMk cId="4281090785" sldId="355"/>
            <ac:spMk id="8" creationId="{305953E5-6623-4EB6-927F-FD9ABAA80A67}"/>
          </ac:spMkLst>
        </pc:spChg>
        <pc:spChg chg="add del mod">
          <ac:chgData name="Ismael de Fez Lava" userId="6bbf5d0e-81b8-4c04-8740-4e33a9d1e5b4" providerId="ADAL" clId="{A60FD446-C915-4878-8EFF-4409F37411C8}" dt="2021-11-29T23:56:22.720" v="1558" actId="478"/>
          <ac:spMkLst>
            <pc:docMk/>
            <pc:sldMk cId="4281090785" sldId="355"/>
            <ac:spMk id="15" creationId="{4FA5ABB9-5EEC-4DA7-9A54-1507D054AB0B}"/>
          </ac:spMkLst>
        </pc:spChg>
        <pc:spChg chg="del">
          <ac:chgData name="Ismael de Fez Lava" userId="6bbf5d0e-81b8-4c04-8740-4e33a9d1e5b4" providerId="ADAL" clId="{A60FD446-C915-4878-8EFF-4409F37411C8}" dt="2021-11-29T23:54:18.004" v="1392" actId="478"/>
          <ac:spMkLst>
            <pc:docMk/>
            <pc:sldMk cId="4281090785" sldId="355"/>
            <ac:spMk id="16" creationId="{592E5366-FBA4-474E-A527-075EBA877B6B}"/>
          </ac:spMkLst>
        </pc:spChg>
        <pc:spChg chg="del">
          <ac:chgData name="Ismael de Fez Lava" userId="6bbf5d0e-81b8-4c04-8740-4e33a9d1e5b4" providerId="ADAL" clId="{A60FD446-C915-4878-8EFF-4409F37411C8}" dt="2021-11-29T23:54:19.744" v="1393" actId="478"/>
          <ac:spMkLst>
            <pc:docMk/>
            <pc:sldMk cId="4281090785" sldId="355"/>
            <ac:spMk id="17" creationId="{51408E92-9112-4C12-96CD-D00E6547A841}"/>
          </ac:spMkLst>
        </pc:spChg>
        <pc:spChg chg="add mod">
          <ac:chgData name="Ismael de Fez Lava" userId="6bbf5d0e-81b8-4c04-8740-4e33a9d1e5b4" providerId="ADAL" clId="{A60FD446-C915-4878-8EFF-4409F37411C8}" dt="2021-11-29T23:58:05.867" v="1625" actId="1076"/>
          <ac:spMkLst>
            <pc:docMk/>
            <pc:sldMk cId="4281090785" sldId="355"/>
            <ac:spMk id="22" creationId="{E80048ED-27C5-4E79-BEB5-47AC59B56202}"/>
          </ac:spMkLst>
        </pc:spChg>
        <pc:spChg chg="add mod">
          <ac:chgData name="Ismael de Fez Lava" userId="6bbf5d0e-81b8-4c04-8740-4e33a9d1e5b4" providerId="ADAL" clId="{A60FD446-C915-4878-8EFF-4409F37411C8}" dt="2021-11-29T23:57:51.795" v="1620" actId="1076"/>
          <ac:spMkLst>
            <pc:docMk/>
            <pc:sldMk cId="4281090785" sldId="355"/>
            <ac:spMk id="23" creationId="{64BC950A-463D-47F3-90C3-A8C0816347FD}"/>
          </ac:spMkLst>
        </pc:spChg>
        <pc:spChg chg="add mod">
          <ac:chgData name="Ismael de Fez Lava" userId="6bbf5d0e-81b8-4c04-8740-4e33a9d1e5b4" providerId="ADAL" clId="{A60FD446-C915-4878-8EFF-4409F37411C8}" dt="2021-11-30T00:05:10.547" v="2149" actId="1076"/>
          <ac:spMkLst>
            <pc:docMk/>
            <pc:sldMk cId="4281090785" sldId="355"/>
            <ac:spMk id="24" creationId="{5F0675D7-E673-4792-B7D1-F462625508AD}"/>
          </ac:spMkLst>
        </pc:spChg>
        <pc:spChg chg="add del mod">
          <ac:chgData name="Ismael de Fez Lava" userId="6bbf5d0e-81b8-4c04-8740-4e33a9d1e5b4" providerId="ADAL" clId="{A60FD446-C915-4878-8EFF-4409F37411C8}" dt="2021-11-30T00:13:58.530" v="2400" actId="478"/>
          <ac:spMkLst>
            <pc:docMk/>
            <pc:sldMk cId="4281090785" sldId="355"/>
            <ac:spMk id="26" creationId="{61FAE475-8933-44FC-BAE8-03F0A1A6AB91}"/>
          </ac:spMkLst>
        </pc:spChg>
        <pc:spChg chg="add mod">
          <ac:chgData name="Ismael de Fez Lava" userId="6bbf5d0e-81b8-4c04-8740-4e33a9d1e5b4" providerId="ADAL" clId="{A60FD446-C915-4878-8EFF-4409F37411C8}" dt="2021-11-30T22:52:22.999" v="3317"/>
          <ac:spMkLst>
            <pc:docMk/>
            <pc:sldMk cId="4281090785" sldId="355"/>
            <ac:spMk id="27" creationId="{99F2446C-CDC7-41BD-BFF4-17AC21817555}"/>
          </ac:spMkLst>
        </pc:spChg>
        <pc:picChg chg="del">
          <ac:chgData name="Ismael de Fez Lava" userId="6bbf5d0e-81b8-4c04-8740-4e33a9d1e5b4" providerId="ADAL" clId="{A60FD446-C915-4878-8EFF-4409F37411C8}" dt="2021-11-29T23:54:12.662" v="1388" actId="478"/>
          <ac:picMkLst>
            <pc:docMk/>
            <pc:sldMk cId="4281090785" sldId="355"/>
            <ac:picMk id="4" creationId="{4D818DB3-4C2F-4D3B-A9FE-AEB5FB8DA529}"/>
          </ac:picMkLst>
        </pc:picChg>
        <pc:picChg chg="add mod ord">
          <ac:chgData name="Ismael de Fez Lava" userId="6bbf5d0e-81b8-4c04-8740-4e33a9d1e5b4" providerId="ADAL" clId="{A60FD446-C915-4878-8EFF-4409F37411C8}" dt="2021-11-30T00:05:05.591" v="2148" actId="1076"/>
          <ac:picMkLst>
            <pc:docMk/>
            <pc:sldMk cId="4281090785" sldId="355"/>
            <ac:picMk id="6" creationId="{47271B4C-681D-44E6-99D0-416AC964172D}"/>
          </ac:picMkLst>
        </pc:picChg>
        <pc:picChg chg="add mod">
          <ac:chgData name="Ismael de Fez Lava" userId="6bbf5d0e-81b8-4c04-8740-4e33a9d1e5b4" providerId="ADAL" clId="{A60FD446-C915-4878-8EFF-4409F37411C8}" dt="2021-11-30T22:51:24.184" v="3288"/>
          <ac:picMkLst>
            <pc:docMk/>
            <pc:sldMk cId="4281090785" sldId="355"/>
            <ac:picMk id="13" creationId="{D87512A7-963A-42F7-B472-50E786EABF39}"/>
          </ac:picMkLst>
        </pc:picChg>
        <pc:picChg chg="del">
          <ac:chgData name="Ismael de Fez Lava" userId="6bbf5d0e-81b8-4c04-8740-4e33a9d1e5b4" providerId="ADAL" clId="{A60FD446-C915-4878-8EFF-4409F37411C8}" dt="2021-11-29T23:54:17.213" v="1391" actId="478"/>
          <ac:picMkLst>
            <pc:docMk/>
            <pc:sldMk cId="4281090785" sldId="355"/>
            <ac:picMk id="14" creationId="{F9BC7DA8-9BB4-441A-A7DB-192A3569ABBA}"/>
          </ac:picMkLst>
        </pc:picChg>
        <pc:cxnChg chg="add mod">
          <ac:chgData name="Ismael de Fez Lava" userId="6bbf5d0e-81b8-4c04-8740-4e33a9d1e5b4" providerId="ADAL" clId="{A60FD446-C915-4878-8EFF-4409F37411C8}" dt="2021-11-29T23:56:21.227" v="1557" actId="692"/>
          <ac:cxnSpMkLst>
            <pc:docMk/>
            <pc:sldMk cId="4281090785" sldId="355"/>
            <ac:cxnSpMk id="10" creationId="{8D51464C-DEEA-4F1A-99FD-28919836DCE3}"/>
          </ac:cxnSpMkLst>
        </pc:cxnChg>
        <pc:cxnChg chg="del mod">
          <ac:chgData name="Ismael de Fez Lava" userId="6bbf5d0e-81b8-4c04-8740-4e33a9d1e5b4" providerId="ADAL" clId="{A60FD446-C915-4878-8EFF-4409F37411C8}" dt="2021-11-29T23:54:36.572" v="1401" actId="478"/>
          <ac:cxnSpMkLst>
            <pc:docMk/>
            <pc:sldMk cId="4281090785" sldId="355"/>
            <ac:cxnSpMk id="13" creationId="{5C50AF36-BFDE-4144-B05C-D303B0E1E7DE}"/>
          </ac:cxnSpMkLst>
        </pc:cxnChg>
        <pc:cxnChg chg="add mod">
          <ac:chgData name="Ismael de Fez Lava" userId="6bbf5d0e-81b8-4c04-8740-4e33a9d1e5b4" providerId="ADAL" clId="{A60FD446-C915-4878-8EFF-4409F37411C8}" dt="2021-11-29T23:56:35.219" v="1561" actId="14100"/>
          <ac:cxnSpMkLst>
            <pc:docMk/>
            <pc:sldMk cId="4281090785" sldId="355"/>
            <ac:cxnSpMk id="18" creationId="{66200E03-EDB3-4AF7-AAF1-F66C2DED9399}"/>
          </ac:cxnSpMkLst>
        </pc:cxnChg>
        <pc:cxnChg chg="add mod">
          <ac:chgData name="Ismael de Fez Lava" userId="6bbf5d0e-81b8-4c04-8740-4e33a9d1e5b4" providerId="ADAL" clId="{A60FD446-C915-4878-8EFF-4409F37411C8}" dt="2021-11-29T23:56:53.606" v="1568" actId="692"/>
          <ac:cxnSpMkLst>
            <pc:docMk/>
            <pc:sldMk cId="4281090785" sldId="355"/>
            <ac:cxnSpMk id="19" creationId="{259E84BD-CC9C-4B07-9551-348CD69FCE1A}"/>
          </ac:cxnSpMkLst>
        </pc:cxnChg>
        <pc:cxnChg chg="add mod">
          <ac:chgData name="Ismael de Fez Lava" userId="6bbf5d0e-81b8-4c04-8740-4e33a9d1e5b4" providerId="ADAL" clId="{A60FD446-C915-4878-8EFF-4409F37411C8}" dt="2021-11-29T23:57:01.300" v="1570" actId="1076"/>
          <ac:cxnSpMkLst>
            <pc:docMk/>
            <pc:sldMk cId="4281090785" sldId="355"/>
            <ac:cxnSpMk id="21" creationId="{6E84966F-73FA-4EB7-B008-00602120BD01}"/>
          </ac:cxnSpMkLst>
        </pc:cxnChg>
      </pc:sldChg>
      <pc:sldChg chg="addSp delSp modSp add mod">
        <pc:chgData name="Ismael de Fez Lava" userId="6bbf5d0e-81b8-4c04-8740-4e33a9d1e5b4" providerId="ADAL" clId="{A60FD446-C915-4878-8EFF-4409F37411C8}" dt="2021-11-30T22:51:56.470" v="3313"/>
        <pc:sldMkLst>
          <pc:docMk/>
          <pc:sldMk cId="3652640550" sldId="356"/>
        </pc:sldMkLst>
        <pc:spChg chg="del">
          <ac:chgData name="Ismael de Fez Lava" userId="6bbf5d0e-81b8-4c04-8740-4e33a9d1e5b4" providerId="ADAL" clId="{A60FD446-C915-4878-8EFF-4409F37411C8}" dt="2021-11-30T00:14:07.400" v="2404" actId="478"/>
          <ac:spMkLst>
            <pc:docMk/>
            <pc:sldMk cId="3652640550" sldId="356"/>
            <ac:spMk id="3" creationId="{3C552A25-CDC3-AB44-9550-30A1844501D4}"/>
          </ac:spMkLst>
        </pc:spChg>
        <pc:spChg chg="del mod">
          <ac:chgData name="Ismael de Fez Lava" userId="6bbf5d0e-81b8-4c04-8740-4e33a9d1e5b4" providerId="ADAL" clId="{A60FD446-C915-4878-8EFF-4409F37411C8}" dt="2021-11-30T00:10:26.663" v="2217" actId="478"/>
          <ac:spMkLst>
            <pc:docMk/>
            <pc:sldMk cId="3652640550" sldId="356"/>
            <ac:spMk id="8" creationId="{ED86DDA3-E565-47AD-A591-B6B145694577}"/>
          </ac:spMkLst>
        </pc:spChg>
        <pc:spChg chg="del">
          <ac:chgData name="Ismael de Fez Lava" userId="6bbf5d0e-81b8-4c04-8740-4e33a9d1e5b4" providerId="ADAL" clId="{A60FD446-C915-4878-8EFF-4409F37411C8}" dt="2021-11-30T00:06:37.943" v="2158" actId="478"/>
          <ac:spMkLst>
            <pc:docMk/>
            <pc:sldMk cId="3652640550" sldId="356"/>
            <ac:spMk id="9" creationId="{E2D3F17C-443B-4C89-ABB4-E6DDADD25102}"/>
          </ac:spMkLst>
        </pc:spChg>
        <pc:spChg chg="add mod">
          <ac:chgData name="Ismael de Fez Lava" userId="6bbf5d0e-81b8-4c04-8740-4e33a9d1e5b4" providerId="ADAL" clId="{A60FD446-C915-4878-8EFF-4409F37411C8}" dt="2021-11-30T00:28:27.622" v="3048" actId="5793"/>
          <ac:spMkLst>
            <pc:docMk/>
            <pc:sldMk cId="3652640550" sldId="356"/>
            <ac:spMk id="10" creationId="{DE89ED99-655F-4E26-970B-88667D41AFED}"/>
          </ac:spMkLst>
        </pc:spChg>
        <pc:spChg chg="add mod">
          <ac:chgData name="Ismael de Fez Lava" userId="6bbf5d0e-81b8-4c04-8740-4e33a9d1e5b4" providerId="ADAL" clId="{A60FD446-C915-4878-8EFF-4409F37411C8}" dt="2021-11-30T00:23:55.860" v="2996" actId="1035"/>
          <ac:spMkLst>
            <pc:docMk/>
            <pc:sldMk cId="3652640550" sldId="356"/>
            <ac:spMk id="11" creationId="{CFE9D4E2-2F2B-4F2E-B5A9-CD0BF1B148A1}"/>
          </ac:spMkLst>
        </pc:spChg>
        <pc:spChg chg="add del mod">
          <ac:chgData name="Ismael de Fez Lava" userId="6bbf5d0e-81b8-4c04-8740-4e33a9d1e5b4" providerId="ADAL" clId="{A60FD446-C915-4878-8EFF-4409F37411C8}" dt="2021-11-30T00:14:10.337" v="2406" actId="478"/>
          <ac:spMkLst>
            <pc:docMk/>
            <pc:sldMk cId="3652640550" sldId="356"/>
            <ac:spMk id="12" creationId="{D287B618-4D9D-403B-B6A1-0675319AFFDD}"/>
          </ac:spMkLst>
        </pc:spChg>
        <pc:spChg chg="add mod">
          <ac:chgData name="Ismael de Fez Lava" userId="6bbf5d0e-81b8-4c04-8740-4e33a9d1e5b4" providerId="ADAL" clId="{A60FD446-C915-4878-8EFF-4409F37411C8}" dt="2021-11-30T22:51:56.470" v="3313"/>
          <ac:spMkLst>
            <pc:docMk/>
            <pc:sldMk cId="3652640550" sldId="356"/>
            <ac:spMk id="13" creationId="{DADE6074-A89A-4CD3-A967-21ED5F5B6948}"/>
          </ac:spMkLst>
        </pc:spChg>
        <pc:picChg chg="del">
          <ac:chgData name="Ismael de Fez Lava" userId="6bbf5d0e-81b8-4c04-8740-4e33a9d1e5b4" providerId="ADAL" clId="{A60FD446-C915-4878-8EFF-4409F37411C8}" dt="2021-11-30T00:06:36.408" v="2157" actId="478"/>
          <ac:picMkLst>
            <pc:docMk/>
            <pc:sldMk cId="3652640550" sldId="356"/>
            <ac:picMk id="4" creationId="{0DD32F96-65CE-4CFE-AFD3-079284420CC4}"/>
          </ac:picMkLst>
        </pc:picChg>
        <pc:picChg chg="add mod">
          <ac:chgData name="Ismael de Fez Lava" userId="6bbf5d0e-81b8-4c04-8740-4e33a9d1e5b4" providerId="ADAL" clId="{A60FD446-C915-4878-8EFF-4409F37411C8}" dt="2021-11-30T00:23:55.860" v="2996" actId="1035"/>
          <ac:picMkLst>
            <pc:docMk/>
            <pc:sldMk cId="3652640550" sldId="356"/>
            <ac:picMk id="6" creationId="{7C69813F-F0DB-436B-9BAF-34A19CFFC49D}"/>
          </ac:picMkLst>
        </pc:picChg>
        <pc:picChg chg="add mod">
          <ac:chgData name="Ismael de Fez Lava" userId="6bbf5d0e-81b8-4c04-8740-4e33a9d1e5b4" providerId="ADAL" clId="{A60FD446-C915-4878-8EFF-4409F37411C8}" dt="2021-11-30T22:51:26.687" v="3290"/>
          <ac:picMkLst>
            <pc:docMk/>
            <pc:sldMk cId="3652640550" sldId="356"/>
            <ac:picMk id="7" creationId="{D57585CC-E099-4E91-A7E6-7C8AA073F75A}"/>
          </ac:picMkLst>
        </pc:picChg>
      </pc:sldChg>
      <pc:sldChg chg="addSp delSp modSp add del mod">
        <pc:chgData name="Ismael de Fez Lava" userId="6bbf5d0e-81b8-4c04-8740-4e33a9d1e5b4" providerId="ADAL" clId="{A60FD446-C915-4878-8EFF-4409F37411C8}" dt="2021-11-30T23:21:55.810" v="3910" actId="47"/>
        <pc:sldMkLst>
          <pc:docMk/>
          <pc:sldMk cId="1948011921" sldId="357"/>
        </pc:sldMkLst>
        <pc:spChg chg="mod">
          <ac:chgData name="Ismael de Fez Lava" userId="6bbf5d0e-81b8-4c04-8740-4e33a9d1e5b4" providerId="ADAL" clId="{A60FD446-C915-4878-8EFF-4409F37411C8}" dt="2021-11-30T00:19:03.737" v="2618" actId="20577"/>
          <ac:spMkLst>
            <pc:docMk/>
            <pc:sldMk cId="1948011921" sldId="357"/>
            <ac:spMk id="10" creationId="{DE89ED99-655F-4E26-970B-88667D41AFED}"/>
          </ac:spMkLst>
        </pc:spChg>
        <pc:spChg chg="del">
          <ac:chgData name="Ismael de Fez Lava" userId="6bbf5d0e-81b8-4c04-8740-4e33a9d1e5b4" providerId="ADAL" clId="{A60FD446-C915-4878-8EFF-4409F37411C8}" dt="2021-11-30T00:18:02.727" v="2509" actId="478"/>
          <ac:spMkLst>
            <pc:docMk/>
            <pc:sldMk cId="1948011921" sldId="357"/>
            <ac:spMk id="11" creationId="{CFE9D4E2-2F2B-4F2E-B5A9-CD0BF1B148A1}"/>
          </ac:spMkLst>
        </pc:spChg>
        <pc:spChg chg="mod">
          <ac:chgData name="Ismael de Fez Lava" userId="6bbf5d0e-81b8-4c04-8740-4e33a9d1e5b4" providerId="ADAL" clId="{A60FD446-C915-4878-8EFF-4409F37411C8}" dt="2021-11-30T22:51:47.906" v="3307"/>
          <ac:spMkLst>
            <pc:docMk/>
            <pc:sldMk cId="1948011921" sldId="357"/>
            <ac:spMk id="13" creationId="{DADE6074-A89A-4CD3-A967-21ED5F5B6948}"/>
          </ac:spMkLst>
        </pc:spChg>
        <pc:picChg chg="add mod">
          <ac:chgData name="Ismael de Fez Lava" userId="6bbf5d0e-81b8-4c04-8740-4e33a9d1e5b4" providerId="ADAL" clId="{A60FD446-C915-4878-8EFF-4409F37411C8}" dt="2021-11-30T22:51:30.917" v="3293"/>
          <ac:picMkLst>
            <pc:docMk/>
            <pc:sldMk cId="1948011921" sldId="357"/>
            <ac:picMk id="6" creationId="{06FDF947-FB70-4775-B8BF-79E514455343}"/>
          </ac:picMkLst>
        </pc:picChg>
        <pc:picChg chg="del">
          <ac:chgData name="Ismael de Fez Lava" userId="6bbf5d0e-81b8-4c04-8740-4e33a9d1e5b4" providerId="ADAL" clId="{A60FD446-C915-4878-8EFF-4409F37411C8}" dt="2021-11-30T00:17:57.689" v="2506" actId="478"/>
          <ac:picMkLst>
            <pc:docMk/>
            <pc:sldMk cId="1948011921" sldId="357"/>
            <ac:picMk id="6" creationId="{7C69813F-F0DB-436B-9BAF-34A19CFFC49D}"/>
          </ac:picMkLst>
        </pc:picChg>
      </pc:sldChg>
      <pc:sldChg chg="addSp delSp modSp add mod">
        <pc:chgData name="Ismael de Fez Lava" userId="6bbf5d0e-81b8-4c04-8740-4e33a9d1e5b4" providerId="ADAL" clId="{A60FD446-C915-4878-8EFF-4409F37411C8}" dt="2021-11-30T22:51:53.791" v="3311"/>
        <pc:sldMkLst>
          <pc:docMk/>
          <pc:sldMk cId="2381656143" sldId="358"/>
        </pc:sldMkLst>
        <pc:spChg chg="add del mod">
          <ac:chgData name="Ismael de Fez Lava" userId="6bbf5d0e-81b8-4c04-8740-4e33a9d1e5b4" providerId="ADAL" clId="{A60FD446-C915-4878-8EFF-4409F37411C8}" dt="2021-11-30T00:28:49.956" v="3059" actId="1076"/>
          <ac:spMkLst>
            <pc:docMk/>
            <pc:sldMk cId="2381656143" sldId="358"/>
            <ac:spMk id="10" creationId="{DE89ED99-655F-4E26-970B-88667D41AFED}"/>
          </ac:spMkLst>
        </pc:spChg>
        <pc:spChg chg="mod ord">
          <ac:chgData name="Ismael de Fez Lava" userId="6bbf5d0e-81b8-4c04-8740-4e33a9d1e5b4" providerId="ADAL" clId="{A60FD446-C915-4878-8EFF-4409F37411C8}" dt="2021-11-30T00:28:46.597" v="3058" actId="1037"/>
          <ac:spMkLst>
            <pc:docMk/>
            <pc:sldMk cId="2381656143" sldId="358"/>
            <ac:spMk id="11" creationId="{CFE9D4E2-2F2B-4F2E-B5A9-CD0BF1B148A1}"/>
          </ac:spMkLst>
        </pc:spChg>
        <pc:spChg chg="mod">
          <ac:chgData name="Ismael de Fez Lava" userId="6bbf5d0e-81b8-4c04-8740-4e33a9d1e5b4" providerId="ADAL" clId="{A60FD446-C915-4878-8EFF-4409F37411C8}" dt="2021-11-30T22:51:53.791" v="3311"/>
          <ac:spMkLst>
            <pc:docMk/>
            <pc:sldMk cId="2381656143" sldId="358"/>
            <ac:spMk id="13" creationId="{DADE6074-A89A-4CD3-A967-21ED5F5B6948}"/>
          </ac:spMkLst>
        </pc:spChg>
        <pc:picChg chg="add mod modCrop">
          <ac:chgData name="Ismael de Fez Lava" userId="6bbf5d0e-81b8-4c04-8740-4e33a9d1e5b4" providerId="ADAL" clId="{A60FD446-C915-4878-8EFF-4409F37411C8}" dt="2021-11-30T00:28:35.763" v="3050" actId="1076"/>
          <ac:picMkLst>
            <pc:docMk/>
            <pc:sldMk cId="2381656143" sldId="358"/>
            <ac:picMk id="3" creationId="{870BEBB4-7497-4E22-AFF5-E0C791943081}"/>
          </ac:picMkLst>
        </pc:picChg>
        <pc:picChg chg="del">
          <ac:chgData name="Ismael de Fez Lava" userId="6bbf5d0e-81b8-4c04-8740-4e33a9d1e5b4" providerId="ADAL" clId="{A60FD446-C915-4878-8EFF-4409F37411C8}" dt="2021-11-30T00:24:49.854" v="3001" actId="478"/>
          <ac:picMkLst>
            <pc:docMk/>
            <pc:sldMk cId="2381656143" sldId="358"/>
            <ac:picMk id="6" creationId="{7C69813F-F0DB-436B-9BAF-34A19CFFC49D}"/>
          </ac:picMkLst>
        </pc:picChg>
        <pc:picChg chg="add mod">
          <ac:chgData name="Ismael de Fez Lava" userId="6bbf5d0e-81b8-4c04-8740-4e33a9d1e5b4" providerId="ADAL" clId="{A60FD446-C915-4878-8EFF-4409F37411C8}" dt="2021-11-30T22:51:27.898" v="3291"/>
          <ac:picMkLst>
            <pc:docMk/>
            <pc:sldMk cId="2381656143" sldId="358"/>
            <ac:picMk id="7" creationId="{592C8737-A4B1-4B35-86B9-FA5E3776C07B}"/>
          </ac:picMkLst>
        </pc:picChg>
      </pc:sldChg>
      <pc:sldChg chg="addSp delSp modSp add mod">
        <pc:chgData name="Ismael de Fez Lava" userId="6bbf5d0e-81b8-4c04-8740-4e33a9d1e5b4" providerId="ADAL" clId="{A60FD446-C915-4878-8EFF-4409F37411C8}" dt="2021-11-30T22:51:50.552" v="3309"/>
        <pc:sldMkLst>
          <pc:docMk/>
          <pc:sldMk cId="899892372" sldId="359"/>
        </pc:sldMkLst>
        <pc:spChg chg="mod">
          <ac:chgData name="Ismael de Fez Lava" userId="6bbf5d0e-81b8-4c04-8740-4e33a9d1e5b4" providerId="ADAL" clId="{A60FD446-C915-4878-8EFF-4409F37411C8}" dt="2021-11-30T00:28:14.275" v="3043" actId="1076"/>
          <ac:spMkLst>
            <pc:docMk/>
            <pc:sldMk cId="899892372" sldId="359"/>
            <ac:spMk id="10" creationId="{DE89ED99-655F-4E26-970B-88667D41AFED}"/>
          </ac:spMkLst>
        </pc:spChg>
        <pc:spChg chg="mod ord">
          <ac:chgData name="Ismael de Fez Lava" userId="6bbf5d0e-81b8-4c04-8740-4e33a9d1e5b4" providerId="ADAL" clId="{A60FD446-C915-4878-8EFF-4409F37411C8}" dt="2021-11-30T00:28:01.435" v="3037" actId="1076"/>
          <ac:spMkLst>
            <pc:docMk/>
            <pc:sldMk cId="899892372" sldId="359"/>
            <ac:spMk id="11" creationId="{CFE9D4E2-2F2B-4F2E-B5A9-CD0BF1B148A1}"/>
          </ac:spMkLst>
        </pc:spChg>
        <pc:spChg chg="mod">
          <ac:chgData name="Ismael de Fez Lava" userId="6bbf5d0e-81b8-4c04-8740-4e33a9d1e5b4" providerId="ADAL" clId="{A60FD446-C915-4878-8EFF-4409F37411C8}" dt="2021-11-30T22:51:50.552" v="3309"/>
          <ac:spMkLst>
            <pc:docMk/>
            <pc:sldMk cId="899892372" sldId="359"/>
            <ac:spMk id="13" creationId="{DADE6074-A89A-4CD3-A967-21ED5F5B6948}"/>
          </ac:spMkLst>
        </pc:spChg>
        <pc:picChg chg="del">
          <ac:chgData name="Ismael de Fez Lava" userId="6bbf5d0e-81b8-4c04-8740-4e33a9d1e5b4" providerId="ADAL" clId="{A60FD446-C915-4878-8EFF-4409F37411C8}" dt="2021-11-30T00:26:55.284" v="3021" actId="478"/>
          <ac:picMkLst>
            <pc:docMk/>
            <pc:sldMk cId="899892372" sldId="359"/>
            <ac:picMk id="3" creationId="{870BEBB4-7497-4E22-AFF5-E0C791943081}"/>
          </ac:picMkLst>
        </pc:picChg>
        <pc:picChg chg="add mod modCrop">
          <ac:chgData name="Ismael de Fez Lava" userId="6bbf5d0e-81b8-4c04-8740-4e33a9d1e5b4" providerId="ADAL" clId="{A60FD446-C915-4878-8EFF-4409F37411C8}" dt="2021-11-30T00:27:24.019" v="3029" actId="1076"/>
          <ac:picMkLst>
            <pc:docMk/>
            <pc:sldMk cId="899892372" sldId="359"/>
            <ac:picMk id="4" creationId="{8F11DA78-DBE2-4366-9398-EA8D19DE2774}"/>
          </ac:picMkLst>
        </pc:picChg>
        <pc:picChg chg="add mod">
          <ac:chgData name="Ismael de Fez Lava" userId="6bbf5d0e-81b8-4c04-8740-4e33a9d1e5b4" providerId="ADAL" clId="{A60FD446-C915-4878-8EFF-4409F37411C8}" dt="2021-11-30T00:28:03.203" v="3038" actId="1076"/>
          <ac:picMkLst>
            <pc:docMk/>
            <pc:sldMk cId="899892372" sldId="359"/>
            <ac:picMk id="7" creationId="{75AB9472-3D72-4266-BF5F-F54967B384DC}"/>
          </ac:picMkLst>
        </pc:picChg>
        <pc:picChg chg="add mod">
          <ac:chgData name="Ismael de Fez Lava" userId="6bbf5d0e-81b8-4c04-8740-4e33a9d1e5b4" providerId="ADAL" clId="{A60FD446-C915-4878-8EFF-4409F37411C8}" dt="2021-11-30T22:51:29.048" v="3292"/>
          <ac:picMkLst>
            <pc:docMk/>
            <pc:sldMk cId="899892372" sldId="359"/>
            <ac:picMk id="8" creationId="{AEF7C93B-5374-4CAD-B61A-227CCB59910E}"/>
          </ac:picMkLst>
        </pc:picChg>
      </pc:sldChg>
      <pc:sldChg chg="addSp delSp modSp add mod ord">
        <pc:chgData name="Ismael de Fez Lava" userId="6bbf5d0e-81b8-4c04-8740-4e33a9d1e5b4" providerId="ADAL" clId="{A60FD446-C915-4878-8EFF-4409F37411C8}" dt="2021-11-30T23:28:32.765" v="4008" actId="403"/>
        <pc:sldMkLst>
          <pc:docMk/>
          <pc:sldMk cId="1050775319" sldId="360"/>
        </pc:sldMkLst>
        <pc:spChg chg="mod">
          <ac:chgData name="Ismael de Fez Lava" userId="6bbf5d0e-81b8-4c04-8740-4e33a9d1e5b4" providerId="ADAL" clId="{A60FD446-C915-4878-8EFF-4409F37411C8}" dt="2021-11-30T23:28:32.765" v="4008" actId="403"/>
          <ac:spMkLst>
            <pc:docMk/>
            <pc:sldMk cId="1050775319" sldId="360"/>
            <ac:spMk id="10" creationId="{DE89ED99-655F-4E26-970B-88667D41AFED}"/>
          </ac:spMkLst>
        </pc:spChg>
        <pc:spChg chg="mod">
          <ac:chgData name="Ismael de Fez Lava" userId="6bbf5d0e-81b8-4c04-8740-4e33a9d1e5b4" providerId="ADAL" clId="{A60FD446-C915-4878-8EFF-4409F37411C8}" dt="2021-11-30T22:55:34.756" v="3341" actId="20577"/>
          <ac:spMkLst>
            <pc:docMk/>
            <pc:sldMk cId="1050775319" sldId="360"/>
            <ac:spMk id="13" creationId="{DADE6074-A89A-4CD3-A967-21ED5F5B6948}"/>
          </ac:spMkLst>
        </pc:spChg>
        <pc:picChg chg="add del mod modCrop">
          <ac:chgData name="Ismael de Fez Lava" userId="6bbf5d0e-81b8-4c04-8740-4e33a9d1e5b4" providerId="ADAL" clId="{A60FD446-C915-4878-8EFF-4409F37411C8}" dt="2021-11-30T23:28:12.774" v="4003" actId="478"/>
          <ac:picMkLst>
            <pc:docMk/>
            <pc:sldMk cId="1050775319" sldId="360"/>
            <ac:picMk id="3" creationId="{0548440A-1107-4A80-8C87-D32D5D64C5B9}"/>
          </ac:picMkLst>
        </pc:picChg>
        <pc:picChg chg="del">
          <ac:chgData name="Ismael de Fez Lava" userId="6bbf5d0e-81b8-4c04-8740-4e33a9d1e5b4" providerId="ADAL" clId="{A60FD446-C915-4878-8EFF-4409F37411C8}" dt="2021-11-30T23:00:50.050" v="3630" actId="478"/>
          <ac:picMkLst>
            <pc:docMk/>
            <pc:sldMk cId="1050775319" sldId="360"/>
            <ac:picMk id="6" creationId="{06FDF947-FB70-4775-B8BF-79E514455343}"/>
          </ac:picMkLst>
        </pc:picChg>
        <pc:picChg chg="add mod modCrop">
          <ac:chgData name="Ismael de Fez Lava" userId="6bbf5d0e-81b8-4c04-8740-4e33a9d1e5b4" providerId="ADAL" clId="{A60FD446-C915-4878-8EFF-4409F37411C8}" dt="2021-11-30T23:28:25.891" v="4007" actId="1076"/>
          <ac:picMkLst>
            <pc:docMk/>
            <pc:sldMk cId="1050775319" sldId="360"/>
            <ac:picMk id="7" creationId="{48FAC715-AF2B-4A29-B311-0F7706327992}"/>
          </ac:picMkLst>
        </pc:picChg>
        <pc:picChg chg="add mod">
          <ac:chgData name="Ismael de Fez Lava" userId="6bbf5d0e-81b8-4c04-8740-4e33a9d1e5b4" providerId="ADAL" clId="{A60FD446-C915-4878-8EFF-4409F37411C8}" dt="2021-11-30T23:00:47.940" v="3629" actId="167"/>
          <ac:picMkLst>
            <pc:docMk/>
            <pc:sldMk cId="1050775319" sldId="360"/>
            <ac:picMk id="2050" creationId="{F3BC76DB-99D0-4317-827A-51AA6B5CA4E3}"/>
          </ac:picMkLst>
        </pc:picChg>
      </pc:sldChg>
      <pc:sldChg chg="modSp add mod ord">
        <pc:chgData name="Ismael de Fez Lava" userId="6bbf5d0e-81b8-4c04-8740-4e33a9d1e5b4" providerId="ADAL" clId="{A60FD446-C915-4878-8EFF-4409F37411C8}" dt="2021-11-30T23:09:18.099" v="3885"/>
        <pc:sldMkLst>
          <pc:docMk/>
          <pc:sldMk cId="501938634" sldId="361"/>
        </pc:sldMkLst>
        <pc:spChg chg="mod">
          <ac:chgData name="Ismael de Fez Lava" userId="6bbf5d0e-81b8-4c04-8740-4e33a9d1e5b4" providerId="ADAL" clId="{A60FD446-C915-4878-8EFF-4409F37411C8}" dt="2021-11-30T23:09:09.343" v="3880" actId="207"/>
          <ac:spMkLst>
            <pc:docMk/>
            <pc:sldMk cId="501938634" sldId="361"/>
            <ac:spMk id="9" creationId="{D38E744B-E264-4A80-B086-5C3BE214E739}"/>
          </ac:spMkLst>
        </pc:spChg>
      </pc:sldChg>
      <pc:sldChg chg="add del">
        <pc:chgData name="Ismael de Fez Lava" userId="6bbf5d0e-81b8-4c04-8740-4e33a9d1e5b4" providerId="ADAL" clId="{A60FD446-C915-4878-8EFF-4409F37411C8}" dt="2021-11-30T23:08:55.633" v="3878" actId="47"/>
        <pc:sldMkLst>
          <pc:docMk/>
          <pc:sldMk cId="3593558608" sldId="361"/>
        </pc:sldMkLst>
      </pc:sldChg>
      <pc:sldChg chg="modSp add mod ord">
        <pc:chgData name="Ismael de Fez Lava" userId="6bbf5d0e-81b8-4c04-8740-4e33a9d1e5b4" providerId="ADAL" clId="{A60FD446-C915-4878-8EFF-4409F37411C8}" dt="2021-11-30T23:10:32.949" v="3892"/>
        <pc:sldMkLst>
          <pc:docMk/>
          <pc:sldMk cId="2264267284" sldId="362"/>
        </pc:sldMkLst>
        <pc:spChg chg="mod">
          <ac:chgData name="Ismael de Fez Lava" userId="6bbf5d0e-81b8-4c04-8740-4e33a9d1e5b4" providerId="ADAL" clId="{A60FD446-C915-4878-8EFF-4409F37411C8}" dt="2021-11-30T23:09:25.603" v="3887" actId="207"/>
          <ac:spMkLst>
            <pc:docMk/>
            <pc:sldMk cId="2264267284" sldId="362"/>
            <ac:spMk id="9" creationId="{D38E744B-E264-4A80-B086-5C3BE214E739}"/>
          </ac:spMkLst>
        </pc:spChg>
      </pc:sldChg>
      <pc:sldChg chg="modSp add mod ord">
        <pc:chgData name="Ismael de Fez Lava" userId="6bbf5d0e-81b8-4c04-8740-4e33a9d1e5b4" providerId="ADAL" clId="{A60FD446-C915-4878-8EFF-4409F37411C8}" dt="2021-11-30T23:10:39.845" v="3894"/>
        <pc:sldMkLst>
          <pc:docMk/>
          <pc:sldMk cId="438162442" sldId="363"/>
        </pc:sldMkLst>
        <pc:spChg chg="mod">
          <ac:chgData name="Ismael de Fez Lava" userId="6bbf5d0e-81b8-4c04-8740-4e33a9d1e5b4" providerId="ADAL" clId="{A60FD446-C915-4878-8EFF-4409F37411C8}" dt="2021-11-30T23:10:14.835" v="3889" actId="207"/>
          <ac:spMkLst>
            <pc:docMk/>
            <pc:sldMk cId="438162442" sldId="363"/>
            <ac:spMk id="9" creationId="{D38E744B-E264-4A80-B086-5C3BE214E739}"/>
          </ac:spMkLst>
        </pc:spChg>
      </pc:sldChg>
      <pc:sldChg chg="modSp add mod ord">
        <pc:chgData name="Ismael de Fez Lava" userId="6bbf5d0e-81b8-4c04-8740-4e33a9d1e5b4" providerId="ADAL" clId="{A60FD446-C915-4878-8EFF-4409F37411C8}" dt="2021-11-30T23:10:55.780" v="3896"/>
        <pc:sldMkLst>
          <pc:docMk/>
          <pc:sldMk cId="3544146149" sldId="364"/>
        </pc:sldMkLst>
        <pc:spChg chg="mod">
          <ac:chgData name="Ismael de Fez Lava" userId="6bbf5d0e-81b8-4c04-8740-4e33a9d1e5b4" providerId="ADAL" clId="{A60FD446-C915-4878-8EFF-4409F37411C8}" dt="2021-11-30T23:10:18.925" v="3890" actId="207"/>
          <ac:spMkLst>
            <pc:docMk/>
            <pc:sldMk cId="3544146149" sldId="364"/>
            <ac:spMk id="9" creationId="{D38E744B-E264-4A80-B086-5C3BE214E739}"/>
          </ac:spMkLst>
        </pc:spChg>
      </pc:sldChg>
      <pc:sldChg chg="add ord">
        <pc:chgData name="Ismael de Fez Lava" userId="6bbf5d0e-81b8-4c04-8740-4e33a9d1e5b4" providerId="ADAL" clId="{A60FD446-C915-4878-8EFF-4409F37411C8}" dt="2021-11-30T23:23:48.901" v="3915"/>
        <pc:sldMkLst>
          <pc:docMk/>
          <pc:sldMk cId="2300540920" sldId="365"/>
        </pc:sldMkLst>
      </pc:sldChg>
      <pc:sldChg chg="addSp delSp modSp add mod">
        <pc:chgData name="Ismael de Fez Lava" userId="6bbf5d0e-81b8-4c04-8740-4e33a9d1e5b4" providerId="ADAL" clId="{A60FD446-C915-4878-8EFF-4409F37411C8}" dt="2021-11-30T23:41:21.067" v="4593" actId="1076"/>
        <pc:sldMkLst>
          <pc:docMk/>
          <pc:sldMk cId="1763886953" sldId="366"/>
        </pc:sldMkLst>
        <pc:spChg chg="add del mod">
          <ac:chgData name="Ismael de Fez Lava" userId="6bbf5d0e-81b8-4c04-8740-4e33a9d1e5b4" providerId="ADAL" clId="{A60FD446-C915-4878-8EFF-4409F37411C8}" dt="2021-11-30T23:40:29.488" v="4582" actId="20577"/>
          <ac:spMkLst>
            <pc:docMk/>
            <pc:sldMk cId="1763886953" sldId="366"/>
            <ac:spMk id="6" creationId="{6E89DA05-9234-428B-88E8-0C4224717638}"/>
          </ac:spMkLst>
        </pc:spChg>
        <pc:spChg chg="add mod">
          <ac:chgData name="Ismael de Fez Lava" userId="6bbf5d0e-81b8-4c04-8740-4e33a9d1e5b4" providerId="ADAL" clId="{A60FD446-C915-4878-8EFF-4409F37411C8}" dt="2021-11-30T23:39:40.885" v="4474" actId="20577"/>
          <ac:spMkLst>
            <pc:docMk/>
            <pc:sldMk cId="1763886953" sldId="366"/>
            <ac:spMk id="7" creationId="{BC5D1799-460B-4F73-955C-4A44B5A463BF}"/>
          </ac:spMkLst>
        </pc:spChg>
        <pc:picChg chg="add mod">
          <ac:chgData name="Ismael de Fez Lava" userId="6bbf5d0e-81b8-4c04-8740-4e33a9d1e5b4" providerId="ADAL" clId="{A60FD446-C915-4878-8EFF-4409F37411C8}" dt="2021-11-30T23:41:10.868" v="4591" actId="14100"/>
          <ac:picMkLst>
            <pc:docMk/>
            <pc:sldMk cId="1763886953" sldId="366"/>
            <ac:picMk id="13314" creationId="{228C4975-BDB4-4B03-99C3-7662F331340B}"/>
          </ac:picMkLst>
        </pc:picChg>
        <pc:picChg chg="add mod">
          <ac:chgData name="Ismael de Fez Lava" userId="6bbf5d0e-81b8-4c04-8740-4e33a9d1e5b4" providerId="ADAL" clId="{A60FD446-C915-4878-8EFF-4409F37411C8}" dt="2021-11-30T23:41:21.067" v="4593" actId="1076"/>
          <ac:picMkLst>
            <pc:docMk/>
            <pc:sldMk cId="1763886953" sldId="366"/>
            <ac:picMk id="13316" creationId="{EB42B0E4-8B67-4304-BF98-B1A10386295B}"/>
          </ac:picMkLst>
        </pc:picChg>
      </pc:sldChg>
      <pc:sldChg chg="addSp delSp modSp add mod">
        <pc:chgData name="Ismael de Fez Lava" userId="6bbf5d0e-81b8-4c04-8740-4e33a9d1e5b4" providerId="ADAL" clId="{A60FD446-C915-4878-8EFF-4409F37411C8}" dt="2021-12-01T00:25:23.710" v="5702" actId="554"/>
        <pc:sldMkLst>
          <pc:docMk/>
          <pc:sldMk cId="1662358732" sldId="367"/>
        </pc:sldMkLst>
        <pc:spChg chg="mod">
          <ac:chgData name="Ismael de Fez Lava" userId="6bbf5d0e-81b8-4c04-8740-4e33a9d1e5b4" providerId="ADAL" clId="{A60FD446-C915-4878-8EFF-4409F37411C8}" dt="2021-11-30T23:49:16.525" v="4652" actId="1076"/>
          <ac:spMkLst>
            <pc:docMk/>
            <pc:sldMk cId="1662358732" sldId="367"/>
            <ac:spMk id="3" creationId="{3C552A25-CDC3-AB44-9550-30A1844501D4}"/>
          </ac:spMkLst>
        </pc:spChg>
        <pc:spChg chg="mod">
          <ac:chgData name="Ismael de Fez Lava" userId="6bbf5d0e-81b8-4c04-8740-4e33a9d1e5b4" providerId="ADAL" clId="{A60FD446-C915-4878-8EFF-4409F37411C8}" dt="2021-12-01T00:25:23.710" v="5702" actId="554"/>
          <ac:spMkLst>
            <pc:docMk/>
            <pc:sldMk cId="1662358732" sldId="367"/>
            <ac:spMk id="6" creationId="{6E89DA05-9234-428B-88E8-0C4224717638}"/>
          </ac:spMkLst>
        </pc:spChg>
        <pc:spChg chg="mod">
          <ac:chgData name="Ismael de Fez Lava" userId="6bbf5d0e-81b8-4c04-8740-4e33a9d1e5b4" providerId="ADAL" clId="{A60FD446-C915-4878-8EFF-4409F37411C8}" dt="2021-11-30T23:50:01.636" v="4665" actId="1076"/>
          <ac:spMkLst>
            <pc:docMk/>
            <pc:sldMk cId="1662358732" sldId="367"/>
            <ac:spMk id="7" creationId="{BC5D1799-460B-4F73-955C-4A44B5A463BF}"/>
          </ac:spMkLst>
        </pc:spChg>
        <pc:spChg chg="add mod">
          <ac:chgData name="Ismael de Fez Lava" userId="6bbf5d0e-81b8-4c04-8740-4e33a9d1e5b4" providerId="ADAL" clId="{A60FD446-C915-4878-8EFF-4409F37411C8}" dt="2021-11-30T23:49:20.971" v="4653" actId="1076"/>
          <ac:spMkLst>
            <pc:docMk/>
            <pc:sldMk cId="1662358732" sldId="367"/>
            <ac:spMk id="8" creationId="{11577FE7-16D8-4CAC-BD83-6CB38177E5A4}"/>
          </ac:spMkLst>
        </pc:spChg>
        <pc:spChg chg="add mod">
          <ac:chgData name="Ismael de Fez Lava" userId="6bbf5d0e-81b8-4c04-8740-4e33a9d1e5b4" providerId="ADAL" clId="{A60FD446-C915-4878-8EFF-4409F37411C8}" dt="2021-12-01T00:25:23.710" v="5702" actId="554"/>
          <ac:spMkLst>
            <pc:docMk/>
            <pc:sldMk cId="1662358732" sldId="367"/>
            <ac:spMk id="13" creationId="{0AC43CCF-C6FE-4479-AE5A-D329013F3D4C}"/>
          </ac:spMkLst>
        </pc:spChg>
        <pc:picChg chg="add mod">
          <ac:chgData name="Ismael de Fez Lava" userId="6bbf5d0e-81b8-4c04-8740-4e33a9d1e5b4" providerId="ADAL" clId="{A60FD446-C915-4878-8EFF-4409F37411C8}" dt="2021-11-30T23:49:53.355" v="4663" actId="1076"/>
          <ac:picMkLst>
            <pc:docMk/>
            <pc:sldMk cId="1662358732" sldId="367"/>
            <ac:picMk id="4" creationId="{B61BCC43-DD7C-4753-9493-DB66347199F3}"/>
          </ac:picMkLst>
        </pc:picChg>
        <pc:picChg chg="del">
          <ac:chgData name="Ismael de Fez Lava" userId="6bbf5d0e-81b8-4c04-8740-4e33a9d1e5b4" providerId="ADAL" clId="{A60FD446-C915-4878-8EFF-4409F37411C8}" dt="2021-11-30T23:44:31.829" v="4618" actId="478"/>
          <ac:picMkLst>
            <pc:docMk/>
            <pc:sldMk cId="1662358732" sldId="367"/>
            <ac:picMk id="13314" creationId="{228C4975-BDB4-4B03-99C3-7662F331340B}"/>
          </ac:picMkLst>
        </pc:picChg>
        <pc:picChg chg="del mod">
          <ac:chgData name="Ismael de Fez Lava" userId="6bbf5d0e-81b8-4c04-8740-4e33a9d1e5b4" providerId="ADAL" clId="{A60FD446-C915-4878-8EFF-4409F37411C8}" dt="2021-11-30T23:49:01.957" v="4649" actId="478"/>
          <ac:picMkLst>
            <pc:docMk/>
            <pc:sldMk cId="1662358732" sldId="367"/>
            <ac:picMk id="13316" creationId="{EB42B0E4-8B67-4304-BF98-B1A10386295B}"/>
          </ac:picMkLst>
        </pc:picChg>
        <pc:picChg chg="add del">
          <ac:chgData name="Ismael de Fez Lava" userId="6bbf5d0e-81b8-4c04-8740-4e33a9d1e5b4" providerId="ADAL" clId="{A60FD446-C915-4878-8EFF-4409F37411C8}" dt="2021-11-30T23:44:57.017" v="4623"/>
          <ac:picMkLst>
            <pc:docMk/>
            <pc:sldMk cId="1662358732" sldId="367"/>
            <ac:picMk id="14338" creationId="{546C5F80-3C75-4B72-A439-2A4CDDA5474D}"/>
          </ac:picMkLst>
        </pc:picChg>
        <pc:picChg chg="add mod">
          <ac:chgData name="Ismael de Fez Lava" userId="6bbf5d0e-81b8-4c04-8740-4e33a9d1e5b4" providerId="ADAL" clId="{A60FD446-C915-4878-8EFF-4409F37411C8}" dt="2021-11-30T23:50:07.363" v="4668" actId="1076"/>
          <ac:picMkLst>
            <pc:docMk/>
            <pc:sldMk cId="1662358732" sldId="367"/>
            <ac:picMk id="14340" creationId="{6D9FB0F9-8A8E-4FE8-9BF8-C90D9E80423C}"/>
          </ac:picMkLst>
        </pc:picChg>
        <pc:picChg chg="add mod">
          <ac:chgData name="Ismael de Fez Lava" userId="6bbf5d0e-81b8-4c04-8740-4e33a9d1e5b4" providerId="ADAL" clId="{A60FD446-C915-4878-8EFF-4409F37411C8}" dt="2021-11-30T23:49:45.691" v="4661" actId="1076"/>
          <ac:picMkLst>
            <pc:docMk/>
            <pc:sldMk cId="1662358732" sldId="367"/>
            <ac:picMk id="14342" creationId="{43C1C744-1A1A-4866-A9ED-78BE9466A60A}"/>
          </ac:picMkLst>
        </pc:picChg>
        <pc:picChg chg="add mod">
          <ac:chgData name="Ismael de Fez Lava" userId="6bbf5d0e-81b8-4c04-8740-4e33a9d1e5b4" providerId="ADAL" clId="{A60FD446-C915-4878-8EFF-4409F37411C8}" dt="2021-11-30T23:50:57.115" v="4711" actId="1076"/>
          <ac:picMkLst>
            <pc:docMk/>
            <pc:sldMk cId="1662358732" sldId="367"/>
            <ac:picMk id="14344" creationId="{C7D038E9-EDE4-440C-8394-D52D72CCAEF0}"/>
          </ac:picMkLst>
        </pc:picChg>
      </pc:sldChg>
      <pc:sldChg chg="addSp delSp modSp add mod">
        <pc:chgData name="Ismael de Fez Lava" userId="6bbf5d0e-81b8-4c04-8740-4e33a9d1e5b4" providerId="ADAL" clId="{A60FD446-C915-4878-8EFF-4409F37411C8}" dt="2021-12-02T18:23:06.739" v="5770" actId="1076"/>
        <pc:sldMkLst>
          <pc:docMk/>
          <pc:sldMk cId="2942696400" sldId="368"/>
        </pc:sldMkLst>
        <pc:spChg chg="del mod">
          <ac:chgData name="Ismael de Fez Lava" userId="6bbf5d0e-81b8-4c04-8740-4e33a9d1e5b4" providerId="ADAL" clId="{A60FD446-C915-4878-8EFF-4409F37411C8}" dt="2021-11-30T23:55:50.751" v="4719" actId="478"/>
          <ac:spMkLst>
            <pc:docMk/>
            <pc:sldMk cId="2942696400" sldId="368"/>
            <ac:spMk id="6" creationId="{B2F6FE68-A528-4EF7-A5F7-E47DF45C0456}"/>
          </ac:spMkLst>
        </pc:spChg>
        <pc:spChg chg="add mod">
          <ac:chgData name="Ismael de Fez Lava" userId="6bbf5d0e-81b8-4c04-8740-4e33a9d1e5b4" providerId="ADAL" clId="{A60FD446-C915-4878-8EFF-4409F37411C8}" dt="2021-11-30T23:55:55.999" v="4727" actId="20577"/>
          <ac:spMkLst>
            <pc:docMk/>
            <pc:sldMk cId="2942696400" sldId="368"/>
            <ac:spMk id="8" creationId="{8241AC40-EC7C-4EF0-A1FD-77EB2170F3F6}"/>
          </ac:spMkLst>
        </pc:spChg>
        <pc:spChg chg="add mod">
          <ac:chgData name="Ismael de Fez Lava" userId="6bbf5d0e-81b8-4c04-8740-4e33a9d1e5b4" providerId="ADAL" clId="{A60FD446-C915-4878-8EFF-4409F37411C8}" dt="2021-12-01T00:04:27.728" v="4754" actId="20577"/>
          <ac:spMkLst>
            <pc:docMk/>
            <pc:sldMk cId="2942696400" sldId="368"/>
            <ac:spMk id="9" creationId="{B8875444-A952-4A3C-AA89-C700E4CADBE0}"/>
          </ac:spMkLst>
        </pc:spChg>
        <pc:picChg chg="add del mod">
          <ac:chgData name="Ismael de Fez Lava" userId="6bbf5d0e-81b8-4c04-8740-4e33a9d1e5b4" providerId="ADAL" clId="{A60FD446-C915-4878-8EFF-4409F37411C8}" dt="2021-12-02T18:22:58.984" v="5767" actId="478"/>
          <ac:picMkLst>
            <pc:docMk/>
            <pc:sldMk cId="2942696400" sldId="368"/>
            <ac:picMk id="4" creationId="{D5EA393F-1A9F-48F9-8CC0-026F3FD66AB6}"/>
          </ac:picMkLst>
        </pc:picChg>
        <pc:picChg chg="add mod">
          <ac:chgData name="Ismael de Fez Lava" userId="6bbf5d0e-81b8-4c04-8740-4e33a9d1e5b4" providerId="ADAL" clId="{A60FD446-C915-4878-8EFF-4409F37411C8}" dt="2021-12-02T18:23:06.739" v="5770" actId="1076"/>
          <ac:picMkLst>
            <pc:docMk/>
            <pc:sldMk cId="2942696400" sldId="368"/>
            <ac:picMk id="5" creationId="{93924FD6-C1CD-454B-ABD0-77B47E2D2372}"/>
          </ac:picMkLst>
        </pc:picChg>
      </pc:sldChg>
      <pc:sldChg chg="delSp modSp add del mod">
        <pc:chgData name="Ismael de Fez Lava" userId="6bbf5d0e-81b8-4c04-8740-4e33a9d1e5b4" providerId="ADAL" clId="{A60FD446-C915-4878-8EFF-4409F37411C8}" dt="2021-11-30T23:51:01.120" v="4712" actId="47"/>
        <pc:sldMkLst>
          <pc:docMk/>
          <pc:sldMk cId="3773744535" sldId="368"/>
        </pc:sldMkLst>
        <pc:spChg chg="mod">
          <ac:chgData name="Ismael de Fez Lava" userId="6bbf5d0e-81b8-4c04-8740-4e33a9d1e5b4" providerId="ADAL" clId="{A60FD446-C915-4878-8EFF-4409F37411C8}" dt="2021-11-30T23:42:55.474" v="4608" actId="6549"/>
          <ac:spMkLst>
            <pc:docMk/>
            <pc:sldMk cId="3773744535" sldId="368"/>
            <ac:spMk id="6" creationId="{6E89DA05-9234-428B-88E8-0C4224717638}"/>
          </ac:spMkLst>
        </pc:spChg>
        <pc:spChg chg="mod">
          <ac:chgData name="Ismael de Fez Lava" userId="6bbf5d0e-81b8-4c04-8740-4e33a9d1e5b4" providerId="ADAL" clId="{A60FD446-C915-4878-8EFF-4409F37411C8}" dt="2021-11-30T23:42:51.774" v="4607" actId="20577"/>
          <ac:spMkLst>
            <pc:docMk/>
            <pc:sldMk cId="3773744535" sldId="368"/>
            <ac:spMk id="7" creationId="{BC5D1799-460B-4F73-955C-4A44B5A463BF}"/>
          </ac:spMkLst>
        </pc:spChg>
        <pc:picChg chg="del">
          <ac:chgData name="Ismael de Fez Lava" userId="6bbf5d0e-81b8-4c04-8740-4e33a9d1e5b4" providerId="ADAL" clId="{A60FD446-C915-4878-8EFF-4409F37411C8}" dt="2021-11-30T23:42:56.620" v="4609" actId="478"/>
          <ac:picMkLst>
            <pc:docMk/>
            <pc:sldMk cId="3773744535" sldId="368"/>
            <ac:picMk id="13314" creationId="{228C4975-BDB4-4B03-99C3-7662F331340B}"/>
          </ac:picMkLst>
        </pc:picChg>
      </pc:sldChg>
      <pc:sldChg chg="addSp delSp modSp add mod">
        <pc:chgData name="Ismael de Fez Lava" userId="6bbf5d0e-81b8-4c04-8740-4e33a9d1e5b4" providerId="ADAL" clId="{A60FD446-C915-4878-8EFF-4409F37411C8}" dt="2021-12-01T00:04:21.409" v="4753" actId="20577"/>
        <pc:sldMkLst>
          <pc:docMk/>
          <pc:sldMk cId="2555885063" sldId="369"/>
        </pc:sldMkLst>
        <pc:spChg chg="mod">
          <ac:chgData name="Ismael de Fez Lava" userId="6bbf5d0e-81b8-4c04-8740-4e33a9d1e5b4" providerId="ADAL" clId="{A60FD446-C915-4878-8EFF-4409F37411C8}" dt="2021-12-01T00:03:47.860" v="4745" actId="20577"/>
          <ac:spMkLst>
            <pc:docMk/>
            <pc:sldMk cId="2555885063" sldId="369"/>
            <ac:spMk id="8" creationId="{8241AC40-EC7C-4EF0-A1FD-77EB2170F3F6}"/>
          </ac:spMkLst>
        </pc:spChg>
        <pc:spChg chg="mod">
          <ac:chgData name="Ismael de Fez Lava" userId="6bbf5d0e-81b8-4c04-8740-4e33a9d1e5b4" providerId="ADAL" clId="{A60FD446-C915-4878-8EFF-4409F37411C8}" dt="2021-12-01T00:04:21.409" v="4753" actId="20577"/>
          <ac:spMkLst>
            <pc:docMk/>
            <pc:sldMk cId="2555885063" sldId="369"/>
            <ac:spMk id="9" creationId="{B8875444-A952-4A3C-AA89-C700E4CADBE0}"/>
          </ac:spMkLst>
        </pc:spChg>
        <pc:picChg chg="del">
          <ac:chgData name="Ismael de Fez Lava" userId="6bbf5d0e-81b8-4c04-8740-4e33a9d1e5b4" providerId="ADAL" clId="{A60FD446-C915-4878-8EFF-4409F37411C8}" dt="2021-12-01T00:03:50.935" v="4746" actId="478"/>
          <ac:picMkLst>
            <pc:docMk/>
            <pc:sldMk cId="2555885063" sldId="369"/>
            <ac:picMk id="4" creationId="{D5EA393F-1A9F-48F9-8CC0-026F3FD66AB6}"/>
          </ac:picMkLst>
        </pc:picChg>
        <pc:picChg chg="add mod">
          <ac:chgData name="Ismael de Fez Lava" userId="6bbf5d0e-81b8-4c04-8740-4e33a9d1e5b4" providerId="ADAL" clId="{A60FD446-C915-4878-8EFF-4409F37411C8}" dt="2021-12-01T00:04:03.316" v="4751" actId="1076"/>
          <ac:picMkLst>
            <pc:docMk/>
            <pc:sldMk cId="2555885063" sldId="369"/>
            <ac:picMk id="5" creationId="{DEBAA442-CB19-425E-BEE4-F964F9E73395}"/>
          </ac:picMkLst>
        </pc:picChg>
      </pc:sldChg>
    </pc:docChg>
  </pc:docChgLst>
  <pc:docChgLst>
    <pc:chgData name="Ismael de Fez Lava" userId="6bbf5d0e-81b8-4c04-8740-4e33a9d1e5b4" providerId="ADAL" clId="{D15B69EE-5DC3-453F-A3EA-1D7748B9A179}"/>
    <pc:docChg chg="undo custSel delSld modSld sldOrd">
      <pc:chgData name="Ismael de Fez Lava" userId="6bbf5d0e-81b8-4c04-8740-4e33a9d1e5b4" providerId="ADAL" clId="{D15B69EE-5DC3-453F-A3EA-1D7748B9A179}" dt="2021-10-11T17:44:02.610" v="156" actId="552"/>
      <pc:docMkLst>
        <pc:docMk/>
      </pc:docMkLst>
      <pc:sldChg chg="addSp modSp mod">
        <pc:chgData name="Ismael de Fez Lava" userId="6bbf5d0e-81b8-4c04-8740-4e33a9d1e5b4" providerId="ADAL" clId="{D15B69EE-5DC3-453F-A3EA-1D7748B9A179}" dt="2021-10-11T16:45:18.170" v="153" actId="1038"/>
        <pc:sldMkLst>
          <pc:docMk/>
          <pc:sldMk cId="1977850342" sldId="263"/>
        </pc:sldMkLst>
        <pc:spChg chg="mod">
          <ac:chgData name="Ismael de Fez Lava" userId="6bbf5d0e-81b8-4c04-8740-4e33a9d1e5b4" providerId="ADAL" clId="{D15B69EE-5DC3-453F-A3EA-1D7748B9A179}" dt="2021-10-11T16:25:15.356" v="50" actId="20577"/>
          <ac:spMkLst>
            <pc:docMk/>
            <pc:sldMk cId="1977850342" sldId="263"/>
            <ac:spMk id="2" creationId="{9BA48434-93B9-FE47-BC51-EF7D2545CBF3}"/>
          </ac:spMkLst>
        </pc:spChg>
        <pc:picChg chg="add mod">
          <ac:chgData name="Ismael de Fez Lava" userId="6bbf5d0e-81b8-4c04-8740-4e33a9d1e5b4" providerId="ADAL" clId="{D15B69EE-5DC3-453F-A3EA-1D7748B9A179}" dt="2021-10-11T16:45:18.170" v="153" actId="1038"/>
          <ac:picMkLst>
            <pc:docMk/>
            <pc:sldMk cId="1977850342" sldId="263"/>
            <ac:picMk id="4" creationId="{8EA27320-2E76-40F7-8FD2-72C4AC071C27}"/>
          </ac:picMkLst>
        </pc:picChg>
        <pc:picChg chg="add mod">
          <ac:chgData name="Ismael de Fez Lava" userId="6bbf5d0e-81b8-4c04-8740-4e33a9d1e5b4" providerId="ADAL" clId="{D15B69EE-5DC3-453F-A3EA-1D7748B9A179}" dt="2021-10-11T16:45:18.170" v="153" actId="1038"/>
          <ac:picMkLst>
            <pc:docMk/>
            <pc:sldMk cId="1977850342" sldId="263"/>
            <ac:picMk id="6" creationId="{9BB556A6-ED93-4C1C-A090-91005209ECE1}"/>
          </ac:picMkLst>
        </pc:picChg>
      </pc:sldChg>
      <pc:sldChg chg="delSp modSp del mod ord">
        <pc:chgData name="Ismael de Fez Lava" userId="6bbf5d0e-81b8-4c04-8740-4e33a9d1e5b4" providerId="ADAL" clId="{D15B69EE-5DC3-453F-A3EA-1D7748B9A179}" dt="2021-10-11T16:25:23.761" v="54" actId="47"/>
        <pc:sldMkLst>
          <pc:docMk/>
          <pc:sldMk cId="4023797808" sldId="285"/>
        </pc:sldMkLst>
        <pc:spChg chg="mod">
          <ac:chgData name="Ismael de Fez Lava" userId="6bbf5d0e-81b8-4c04-8740-4e33a9d1e5b4" providerId="ADAL" clId="{D15B69EE-5DC3-453F-A3EA-1D7748B9A179}" dt="2021-10-11T16:24:40.588" v="24" actId="20577"/>
          <ac:spMkLst>
            <pc:docMk/>
            <pc:sldMk cId="4023797808" sldId="285"/>
            <ac:spMk id="2" creationId="{C699E80B-0351-C743-8795-E7AA835C6C1F}"/>
          </ac:spMkLst>
        </pc:spChg>
        <pc:spChg chg="del">
          <ac:chgData name="Ismael de Fez Lava" userId="6bbf5d0e-81b8-4c04-8740-4e33a9d1e5b4" providerId="ADAL" clId="{D15B69EE-5DC3-453F-A3EA-1D7748B9A179}" dt="2021-10-11T16:24:54.347" v="30" actId="478"/>
          <ac:spMkLst>
            <pc:docMk/>
            <pc:sldMk cId="4023797808" sldId="285"/>
            <ac:spMk id="3" creationId="{5252C921-4650-B143-BC4C-A951AF64ACBE}"/>
          </ac:spMkLst>
        </pc:spChg>
        <pc:spChg chg="del">
          <ac:chgData name="Ismael de Fez Lava" userId="6bbf5d0e-81b8-4c04-8740-4e33a9d1e5b4" providerId="ADAL" clId="{D15B69EE-5DC3-453F-A3EA-1D7748B9A179}" dt="2021-10-11T16:24:52.906" v="29" actId="478"/>
          <ac:spMkLst>
            <pc:docMk/>
            <pc:sldMk cId="4023797808" sldId="285"/>
            <ac:spMk id="4" creationId="{B95096D1-231D-D54F-81A5-C08E2F3C3FC0}"/>
          </ac:spMkLst>
        </pc:spChg>
        <pc:spChg chg="del">
          <ac:chgData name="Ismael de Fez Lava" userId="6bbf5d0e-81b8-4c04-8740-4e33a9d1e5b4" providerId="ADAL" clId="{D15B69EE-5DC3-453F-A3EA-1D7748B9A179}" dt="2021-10-11T16:24:56.490" v="31" actId="478"/>
          <ac:spMkLst>
            <pc:docMk/>
            <pc:sldMk cId="4023797808" sldId="285"/>
            <ac:spMk id="5" creationId="{053A92A5-D522-E44B-ABB0-242F53524227}"/>
          </ac:spMkLst>
        </pc:spChg>
      </pc:sldChg>
      <pc:sldChg chg="del">
        <pc:chgData name="Ismael de Fez Lava" userId="6bbf5d0e-81b8-4c04-8740-4e33a9d1e5b4" providerId="ADAL" clId="{D15B69EE-5DC3-453F-A3EA-1D7748B9A179}" dt="2021-10-11T16:25:22.781" v="53" actId="47"/>
        <pc:sldMkLst>
          <pc:docMk/>
          <pc:sldMk cId="266334969" sldId="286"/>
        </pc:sldMkLst>
      </pc:sldChg>
      <pc:sldChg chg="del">
        <pc:chgData name="Ismael de Fez Lava" userId="6bbf5d0e-81b8-4c04-8740-4e33a9d1e5b4" providerId="ADAL" clId="{D15B69EE-5DC3-453F-A3EA-1D7748B9A179}" dt="2021-10-11T16:25:21.736" v="52" actId="47"/>
        <pc:sldMkLst>
          <pc:docMk/>
          <pc:sldMk cId="361104119" sldId="287"/>
        </pc:sldMkLst>
      </pc:sldChg>
      <pc:sldChg chg="addSp delSp modSp mod">
        <pc:chgData name="Ismael de Fez Lava" userId="6bbf5d0e-81b8-4c04-8740-4e33a9d1e5b4" providerId="ADAL" clId="{D15B69EE-5DC3-453F-A3EA-1D7748B9A179}" dt="2021-10-11T16:26:46.803" v="69"/>
        <pc:sldMkLst>
          <pc:docMk/>
          <pc:sldMk cId="3337409473" sldId="289"/>
        </pc:sldMkLst>
        <pc:spChg chg="del">
          <ac:chgData name="Ismael de Fez Lava" userId="6bbf5d0e-81b8-4c04-8740-4e33a9d1e5b4" providerId="ADAL" clId="{D15B69EE-5DC3-453F-A3EA-1D7748B9A179}" dt="2021-10-11T16:26:45.673" v="68" actId="478"/>
          <ac:spMkLst>
            <pc:docMk/>
            <pc:sldMk cId="3337409473" sldId="289"/>
            <ac:spMk id="5" creationId="{EF1926B6-5F01-A946-B095-22ADF0748800}"/>
          </ac:spMkLst>
        </pc:spChg>
        <pc:spChg chg="add mod">
          <ac:chgData name="Ismael de Fez Lava" userId="6bbf5d0e-81b8-4c04-8740-4e33a9d1e5b4" providerId="ADAL" clId="{D15B69EE-5DC3-453F-A3EA-1D7748B9A179}" dt="2021-10-11T16:26:46.803" v="69"/>
          <ac:spMkLst>
            <pc:docMk/>
            <pc:sldMk cId="3337409473" sldId="289"/>
            <ac:spMk id="6" creationId="{00AC4B2B-FB31-4B8D-95F2-AC5C3DFE1FDD}"/>
          </ac:spMkLst>
        </pc:spChg>
      </pc:sldChg>
      <pc:sldChg chg="del">
        <pc:chgData name="Ismael de Fez Lava" userId="6bbf5d0e-81b8-4c04-8740-4e33a9d1e5b4" providerId="ADAL" clId="{D15B69EE-5DC3-453F-A3EA-1D7748B9A179}" dt="2021-10-11T16:25:19.427" v="51" actId="47"/>
        <pc:sldMkLst>
          <pc:docMk/>
          <pc:sldMk cId="633171037" sldId="293"/>
        </pc:sldMkLst>
      </pc:sldChg>
      <pc:sldChg chg="del">
        <pc:chgData name="Ismael de Fez Lava" userId="6bbf5d0e-81b8-4c04-8740-4e33a9d1e5b4" providerId="ADAL" clId="{D15B69EE-5DC3-453F-A3EA-1D7748B9A179}" dt="2021-10-11T16:25:26.044" v="56" actId="47"/>
        <pc:sldMkLst>
          <pc:docMk/>
          <pc:sldMk cId="3854840537" sldId="300"/>
        </pc:sldMkLst>
      </pc:sldChg>
      <pc:sldChg chg="del">
        <pc:chgData name="Ismael de Fez Lava" userId="6bbf5d0e-81b8-4c04-8740-4e33a9d1e5b4" providerId="ADAL" clId="{D15B69EE-5DC3-453F-A3EA-1D7748B9A179}" dt="2021-10-11T16:25:33.783" v="57" actId="47"/>
        <pc:sldMkLst>
          <pc:docMk/>
          <pc:sldMk cId="1242348468" sldId="301"/>
        </pc:sldMkLst>
      </pc:sldChg>
      <pc:sldChg chg="del">
        <pc:chgData name="Ismael de Fez Lava" userId="6bbf5d0e-81b8-4c04-8740-4e33a9d1e5b4" providerId="ADAL" clId="{D15B69EE-5DC3-453F-A3EA-1D7748B9A179}" dt="2021-10-11T16:25:01.267" v="32" actId="47"/>
        <pc:sldMkLst>
          <pc:docMk/>
          <pc:sldMk cId="2693427563" sldId="305"/>
        </pc:sldMkLst>
      </pc:sldChg>
      <pc:sldChg chg="del">
        <pc:chgData name="Ismael de Fez Lava" userId="6bbf5d0e-81b8-4c04-8740-4e33a9d1e5b4" providerId="ADAL" clId="{D15B69EE-5DC3-453F-A3EA-1D7748B9A179}" dt="2021-10-11T16:25:24.948" v="55" actId="47"/>
        <pc:sldMkLst>
          <pc:docMk/>
          <pc:sldMk cId="682157778" sldId="306"/>
        </pc:sldMkLst>
      </pc:sldChg>
      <pc:sldChg chg="modSp mod">
        <pc:chgData name="Ismael de Fez Lava" userId="6bbf5d0e-81b8-4c04-8740-4e33a9d1e5b4" providerId="ADAL" clId="{D15B69EE-5DC3-453F-A3EA-1D7748B9A179}" dt="2021-10-11T17:44:02.610" v="156" actId="552"/>
        <pc:sldMkLst>
          <pc:docMk/>
          <pc:sldMk cId="2329513303" sldId="307"/>
        </pc:sldMkLst>
        <pc:spChg chg="mod">
          <ac:chgData name="Ismael de Fez Lava" userId="6bbf5d0e-81b8-4c04-8740-4e33a9d1e5b4" providerId="ADAL" clId="{D15B69EE-5DC3-453F-A3EA-1D7748B9A179}" dt="2021-10-11T17:44:02.610" v="156" actId="552"/>
          <ac:spMkLst>
            <pc:docMk/>
            <pc:sldMk cId="2329513303" sldId="307"/>
            <ac:spMk id="32" creationId="{FA1CBE7E-92AC-4221-8754-32F78BC8EB2F}"/>
          </ac:spMkLst>
        </pc:spChg>
        <pc:spChg chg="mod">
          <ac:chgData name="Ismael de Fez Lava" userId="6bbf5d0e-81b8-4c04-8740-4e33a9d1e5b4" providerId="ADAL" clId="{D15B69EE-5DC3-453F-A3EA-1D7748B9A179}" dt="2021-10-11T17:43:55.890" v="155" actId="553"/>
          <ac:spMkLst>
            <pc:docMk/>
            <pc:sldMk cId="2329513303" sldId="307"/>
            <ac:spMk id="33" creationId="{B9CCB9B7-EDBF-483F-AFC3-E4794AE471B9}"/>
          </ac:spMkLst>
        </pc:spChg>
        <pc:spChg chg="mod">
          <ac:chgData name="Ismael de Fez Lava" userId="6bbf5d0e-81b8-4c04-8740-4e33a9d1e5b4" providerId="ADAL" clId="{D15B69EE-5DC3-453F-A3EA-1D7748B9A179}" dt="2021-10-11T17:43:43.738" v="154" actId="552"/>
          <ac:spMkLst>
            <pc:docMk/>
            <pc:sldMk cId="2329513303" sldId="307"/>
            <ac:spMk id="35" creationId="{330EEFA9-4EF3-4B32-BEDE-4A49FC2D353B}"/>
          </ac:spMkLst>
        </pc:spChg>
        <pc:picChg chg="mod">
          <ac:chgData name="Ismael de Fez Lava" userId="6bbf5d0e-81b8-4c04-8740-4e33a9d1e5b4" providerId="ADAL" clId="{D15B69EE-5DC3-453F-A3EA-1D7748B9A179}" dt="2021-10-11T17:43:43.738" v="154" actId="552"/>
          <ac:picMkLst>
            <pc:docMk/>
            <pc:sldMk cId="2329513303" sldId="307"/>
            <ac:picMk id="14" creationId="{4519589D-01E2-4AF8-8F0D-365A96E887A5}"/>
          </ac:picMkLst>
        </pc:picChg>
        <pc:picChg chg="mod">
          <ac:chgData name="Ismael de Fez Lava" userId="6bbf5d0e-81b8-4c04-8740-4e33a9d1e5b4" providerId="ADAL" clId="{D15B69EE-5DC3-453F-A3EA-1D7748B9A179}" dt="2021-10-11T17:43:55.890" v="155" actId="553"/>
          <ac:picMkLst>
            <pc:docMk/>
            <pc:sldMk cId="2329513303" sldId="307"/>
            <ac:picMk id="18" creationId="{6454904B-6F93-4F4D-B1B2-5C2EE905449E}"/>
          </ac:picMkLst>
        </pc:picChg>
        <pc:picChg chg="mod">
          <ac:chgData name="Ismael de Fez Lava" userId="6bbf5d0e-81b8-4c04-8740-4e33a9d1e5b4" providerId="ADAL" clId="{D15B69EE-5DC3-453F-A3EA-1D7748B9A179}" dt="2021-10-11T17:44:02.610" v="156" actId="552"/>
          <ac:picMkLst>
            <pc:docMk/>
            <pc:sldMk cId="2329513303" sldId="307"/>
            <ac:picMk id="22" creationId="{C520A7D9-7AF6-4A68-9073-3833EDE8C351}"/>
          </ac:picMkLst>
        </pc:picChg>
      </pc:sldChg>
      <pc:sldChg chg="del">
        <pc:chgData name="Ismael de Fez Lava" userId="6bbf5d0e-81b8-4c04-8740-4e33a9d1e5b4" providerId="ADAL" clId="{D15B69EE-5DC3-453F-A3EA-1D7748B9A179}" dt="2021-10-11T16:24:11.973" v="4" actId="47"/>
        <pc:sldMkLst>
          <pc:docMk/>
          <pc:sldMk cId="1785199818" sldId="308"/>
        </pc:sldMkLst>
      </pc:sldChg>
      <pc:sldChg chg="del">
        <pc:chgData name="Ismael de Fez Lava" userId="6bbf5d0e-81b8-4c04-8740-4e33a9d1e5b4" providerId="ADAL" clId="{D15B69EE-5DC3-453F-A3EA-1D7748B9A179}" dt="2021-10-11T16:24:12.846" v="5" actId="47"/>
        <pc:sldMkLst>
          <pc:docMk/>
          <pc:sldMk cId="3593934125" sldId="309"/>
        </pc:sldMkLst>
      </pc:sldChg>
      <pc:sldChg chg="del">
        <pc:chgData name="Ismael de Fez Lava" userId="6bbf5d0e-81b8-4c04-8740-4e33a9d1e5b4" providerId="ADAL" clId="{D15B69EE-5DC3-453F-A3EA-1D7748B9A179}" dt="2021-10-11T16:24:14.672" v="7" actId="47"/>
        <pc:sldMkLst>
          <pc:docMk/>
          <pc:sldMk cId="359663717" sldId="310"/>
        </pc:sldMkLst>
      </pc:sldChg>
      <pc:sldChg chg="del">
        <pc:chgData name="Ismael de Fez Lava" userId="6bbf5d0e-81b8-4c04-8740-4e33a9d1e5b4" providerId="ADAL" clId="{D15B69EE-5DC3-453F-A3EA-1D7748B9A179}" dt="2021-10-11T16:24:13.754" v="6" actId="47"/>
        <pc:sldMkLst>
          <pc:docMk/>
          <pc:sldMk cId="2011517537" sldId="311"/>
        </pc:sldMkLst>
      </pc:sldChg>
      <pc:sldChg chg="del">
        <pc:chgData name="Ismael de Fez Lava" userId="6bbf5d0e-81b8-4c04-8740-4e33a9d1e5b4" providerId="ADAL" clId="{D15B69EE-5DC3-453F-A3EA-1D7748B9A179}" dt="2021-10-11T16:24:15.979" v="8" actId="47"/>
        <pc:sldMkLst>
          <pc:docMk/>
          <pc:sldMk cId="1943194424" sldId="312"/>
        </pc:sldMkLst>
      </pc:sldChg>
      <pc:sldChg chg="del">
        <pc:chgData name="Ismael de Fez Lava" userId="6bbf5d0e-81b8-4c04-8740-4e33a9d1e5b4" providerId="ADAL" clId="{D15B69EE-5DC3-453F-A3EA-1D7748B9A179}" dt="2021-10-11T16:24:20.361" v="9" actId="47"/>
        <pc:sldMkLst>
          <pc:docMk/>
          <pc:sldMk cId="171082425" sldId="313"/>
        </pc:sldMkLst>
      </pc:sldChg>
      <pc:sldChg chg="del">
        <pc:chgData name="Ismael de Fez Lava" userId="6bbf5d0e-81b8-4c04-8740-4e33a9d1e5b4" providerId="ADAL" clId="{D15B69EE-5DC3-453F-A3EA-1D7748B9A179}" dt="2021-10-11T16:24:25.091" v="10" actId="47"/>
        <pc:sldMkLst>
          <pc:docMk/>
          <pc:sldMk cId="2796724987" sldId="314"/>
        </pc:sldMkLst>
      </pc:sldChg>
      <pc:sldChg chg="del">
        <pc:chgData name="Ismael de Fez Lava" userId="6bbf5d0e-81b8-4c04-8740-4e33a9d1e5b4" providerId="ADAL" clId="{D15B69EE-5DC3-453F-A3EA-1D7748B9A179}" dt="2021-10-11T16:24:29.928" v="11" actId="47"/>
        <pc:sldMkLst>
          <pc:docMk/>
          <pc:sldMk cId="893766735" sldId="315"/>
        </pc:sldMkLst>
      </pc:sldChg>
      <pc:sldChg chg="modSp mod">
        <pc:chgData name="Ismael de Fez Lava" userId="6bbf5d0e-81b8-4c04-8740-4e33a9d1e5b4" providerId="ADAL" clId="{D15B69EE-5DC3-453F-A3EA-1D7748B9A179}" dt="2021-10-11T16:34:37.492" v="71" actId="555"/>
        <pc:sldMkLst>
          <pc:docMk/>
          <pc:sldMk cId="3580447064" sldId="316"/>
        </pc:sldMkLst>
        <pc:spChg chg="mod">
          <ac:chgData name="Ismael de Fez Lava" userId="6bbf5d0e-81b8-4c04-8740-4e33a9d1e5b4" providerId="ADAL" clId="{D15B69EE-5DC3-453F-A3EA-1D7748B9A179}" dt="2021-10-11T16:34:37.492" v="71" actId="555"/>
          <ac:spMkLst>
            <pc:docMk/>
            <pc:sldMk cId="3580447064" sldId="316"/>
            <ac:spMk id="71" creationId="{C74845DD-EF13-478E-AA02-74519E480929}"/>
          </ac:spMkLst>
        </pc:spChg>
        <pc:spChg chg="mod">
          <ac:chgData name="Ismael de Fez Lava" userId="6bbf5d0e-81b8-4c04-8740-4e33a9d1e5b4" providerId="ADAL" clId="{D15B69EE-5DC3-453F-A3EA-1D7748B9A179}" dt="2021-10-11T16:34:37.492" v="71" actId="555"/>
          <ac:spMkLst>
            <pc:docMk/>
            <pc:sldMk cId="3580447064" sldId="316"/>
            <ac:spMk id="72" creationId="{1B4F921D-480A-4337-9D8F-E6650C2B2876}"/>
          </ac:spMkLst>
        </pc:spChg>
        <pc:picChg chg="mod">
          <ac:chgData name="Ismael de Fez Lava" userId="6bbf5d0e-81b8-4c04-8740-4e33a9d1e5b4" providerId="ADAL" clId="{D15B69EE-5DC3-453F-A3EA-1D7748B9A179}" dt="2021-10-11T16:33:07.501" v="70" actId="197"/>
          <ac:picMkLst>
            <pc:docMk/>
            <pc:sldMk cId="3580447064" sldId="316"/>
            <ac:picMk id="7" creationId="{0D93156F-CEC0-4D4E-8E13-2B03721A4CC4}"/>
          </ac:picMkLst>
        </pc:picChg>
      </pc:sldChg>
      <pc:sldChg chg="modSp mod">
        <pc:chgData name="Ismael de Fez Lava" userId="6bbf5d0e-81b8-4c04-8740-4e33a9d1e5b4" providerId="ADAL" clId="{D15B69EE-5DC3-453F-A3EA-1D7748B9A179}" dt="2021-10-11T16:35:48.175" v="95" actId="6549"/>
        <pc:sldMkLst>
          <pc:docMk/>
          <pc:sldMk cId="3698629345" sldId="318"/>
        </pc:sldMkLst>
        <pc:spChg chg="mod">
          <ac:chgData name="Ismael de Fez Lava" userId="6bbf5d0e-81b8-4c04-8740-4e33a9d1e5b4" providerId="ADAL" clId="{D15B69EE-5DC3-453F-A3EA-1D7748B9A179}" dt="2021-10-11T16:35:48.175" v="95" actId="6549"/>
          <ac:spMkLst>
            <pc:docMk/>
            <pc:sldMk cId="3698629345" sldId="318"/>
            <ac:spMk id="54" creationId="{9BC194CA-B8E4-436B-B73B-15A03248C115}"/>
          </ac:spMkLst>
        </pc:spChg>
      </pc:sldChg>
      <pc:sldChg chg="modSp mod">
        <pc:chgData name="Ismael de Fez Lava" userId="6bbf5d0e-81b8-4c04-8740-4e33a9d1e5b4" providerId="ADAL" clId="{D15B69EE-5DC3-453F-A3EA-1D7748B9A179}" dt="2021-10-11T16:38:17.212" v="105" actId="14100"/>
        <pc:sldMkLst>
          <pc:docMk/>
          <pc:sldMk cId="1846967886" sldId="320"/>
        </pc:sldMkLst>
        <pc:spChg chg="mod">
          <ac:chgData name="Ismael de Fez Lava" userId="6bbf5d0e-81b8-4c04-8740-4e33a9d1e5b4" providerId="ADAL" clId="{D15B69EE-5DC3-453F-A3EA-1D7748B9A179}" dt="2021-10-11T16:38:15.346" v="102" actId="14100"/>
          <ac:spMkLst>
            <pc:docMk/>
            <pc:sldMk cId="1846967886" sldId="320"/>
            <ac:spMk id="42" creationId="{1C2F990A-FAC1-4D3A-AD24-F6E980280C2E}"/>
          </ac:spMkLst>
        </pc:spChg>
        <pc:spChg chg="mod">
          <ac:chgData name="Ismael de Fez Lava" userId="6bbf5d0e-81b8-4c04-8740-4e33a9d1e5b4" providerId="ADAL" clId="{D15B69EE-5DC3-453F-A3EA-1D7748B9A179}" dt="2021-10-11T16:38:14.806" v="101" actId="14100"/>
          <ac:spMkLst>
            <pc:docMk/>
            <pc:sldMk cId="1846967886" sldId="320"/>
            <ac:spMk id="43" creationId="{032243AC-B8CF-43FD-84FF-435818A18EF2}"/>
          </ac:spMkLst>
        </pc:spChg>
        <pc:spChg chg="mod">
          <ac:chgData name="Ismael de Fez Lava" userId="6bbf5d0e-81b8-4c04-8740-4e33a9d1e5b4" providerId="ADAL" clId="{D15B69EE-5DC3-453F-A3EA-1D7748B9A179}" dt="2021-10-11T16:38:17.212" v="105" actId="14100"/>
          <ac:spMkLst>
            <pc:docMk/>
            <pc:sldMk cId="1846967886" sldId="320"/>
            <ac:spMk id="44" creationId="{6EBC7796-7F73-4052-9472-F7E6BD1CDFB7}"/>
          </ac:spMkLst>
        </pc:spChg>
        <pc:spChg chg="mod">
          <ac:chgData name="Ismael de Fez Lava" userId="6bbf5d0e-81b8-4c04-8740-4e33a9d1e5b4" providerId="ADAL" clId="{D15B69EE-5DC3-453F-A3EA-1D7748B9A179}" dt="2021-10-11T16:38:15.735" v="103" actId="14100"/>
          <ac:spMkLst>
            <pc:docMk/>
            <pc:sldMk cId="1846967886" sldId="320"/>
            <ac:spMk id="46" creationId="{91457681-4BD2-433E-925B-90BB2D9EE0D5}"/>
          </ac:spMkLst>
        </pc:spChg>
      </pc:sldChg>
      <pc:sldChg chg="addSp modSp mod">
        <pc:chgData name="Ismael de Fez Lava" userId="6bbf5d0e-81b8-4c04-8740-4e33a9d1e5b4" providerId="ADAL" clId="{D15B69EE-5DC3-453F-A3EA-1D7748B9A179}" dt="2021-10-11T16:26:33.408" v="67" actId="1035"/>
        <pc:sldMkLst>
          <pc:docMk/>
          <pc:sldMk cId="1978477109" sldId="321"/>
        </pc:sldMkLst>
        <pc:spChg chg="mod">
          <ac:chgData name="Ismael de Fez Lava" userId="6bbf5d0e-81b8-4c04-8740-4e33a9d1e5b4" providerId="ADAL" clId="{D15B69EE-5DC3-453F-A3EA-1D7748B9A179}" dt="2021-10-11T16:26:33.408" v="67" actId="1035"/>
          <ac:spMkLst>
            <pc:docMk/>
            <pc:sldMk cId="1978477109" sldId="321"/>
            <ac:spMk id="45" creationId="{E161F3C4-E1AE-403F-AF0F-3CA59F89ECA8}"/>
          </ac:spMkLst>
        </pc:spChg>
        <pc:spChg chg="add mod">
          <ac:chgData name="Ismael de Fez Lava" userId="6bbf5d0e-81b8-4c04-8740-4e33a9d1e5b4" providerId="ADAL" clId="{D15B69EE-5DC3-453F-A3EA-1D7748B9A179}" dt="2021-10-11T16:26:29.323" v="59"/>
          <ac:spMkLst>
            <pc:docMk/>
            <pc:sldMk cId="1978477109" sldId="321"/>
            <ac:spMk id="47" creationId="{4BC487F0-AA7C-49C4-A78D-AF9392054D8E}"/>
          </ac:spMkLst>
        </pc:spChg>
      </pc:sldChg>
      <pc:sldChg chg="del">
        <pc:chgData name="Ismael de Fez Lava" userId="6bbf5d0e-81b8-4c04-8740-4e33a9d1e5b4" providerId="ADAL" clId="{D15B69EE-5DC3-453F-A3EA-1D7748B9A179}" dt="2021-10-11T16:24:09.009" v="2" actId="47"/>
        <pc:sldMkLst>
          <pc:docMk/>
          <pc:sldMk cId="1947542583" sldId="322"/>
        </pc:sldMkLst>
      </pc:sldChg>
      <pc:sldChg chg="addSp modSp">
        <pc:chgData name="Ismael de Fez Lava" userId="6bbf5d0e-81b8-4c04-8740-4e33a9d1e5b4" providerId="ADAL" clId="{D15B69EE-5DC3-453F-A3EA-1D7748B9A179}" dt="2021-10-11T16:26:26.578" v="58"/>
        <pc:sldMkLst>
          <pc:docMk/>
          <pc:sldMk cId="634110635" sldId="323"/>
        </pc:sldMkLst>
        <pc:spChg chg="add mod">
          <ac:chgData name="Ismael de Fez Lava" userId="6bbf5d0e-81b8-4c04-8740-4e33a9d1e5b4" providerId="ADAL" clId="{D15B69EE-5DC3-453F-A3EA-1D7748B9A179}" dt="2021-10-11T16:26:26.578" v="58"/>
          <ac:spMkLst>
            <pc:docMk/>
            <pc:sldMk cId="634110635" sldId="323"/>
            <ac:spMk id="11" creationId="{12747480-4317-4E7F-B3F4-5D0A3A3C9B2C}"/>
          </ac:spMkLst>
        </pc:spChg>
      </pc:sldChg>
      <pc:sldChg chg="del">
        <pc:chgData name="Ismael de Fez Lava" userId="6bbf5d0e-81b8-4c04-8740-4e33a9d1e5b4" providerId="ADAL" clId="{D15B69EE-5DC3-453F-A3EA-1D7748B9A179}" dt="2021-10-11T16:24:09.943" v="3" actId="47"/>
        <pc:sldMkLst>
          <pc:docMk/>
          <pc:sldMk cId="1974970130" sldId="324"/>
        </pc:sldMkLst>
      </pc:sldChg>
      <pc:sldChg chg="del">
        <pc:chgData name="Ismael de Fez Lava" userId="6bbf5d0e-81b8-4c04-8740-4e33a9d1e5b4" providerId="ADAL" clId="{D15B69EE-5DC3-453F-A3EA-1D7748B9A179}" dt="2021-10-11T16:23:54.106" v="0" actId="47"/>
        <pc:sldMkLst>
          <pc:docMk/>
          <pc:sldMk cId="3247851508" sldId="325"/>
        </pc:sldMkLst>
      </pc:sldChg>
      <pc:sldChg chg="del">
        <pc:chgData name="Ismael de Fez Lava" userId="6bbf5d0e-81b8-4c04-8740-4e33a9d1e5b4" providerId="ADAL" clId="{D15B69EE-5DC3-453F-A3EA-1D7748B9A179}" dt="2021-10-11T16:24:07.670" v="1" actId="47"/>
        <pc:sldMkLst>
          <pc:docMk/>
          <pc:sldMk cId="936926793" sldId="326"/>
        </pc:sldMkLst>
      </pc:sldChg>
      <pc:sldChg chg="modSp mod">
        <pc:chgData name="Ismael de Fez Lava" userId="6bbf5d0e-81b8-4c04-8740-4e33a9d1e5b4" providerId="ADAL" clId="{D15B69EE-5DC3-453F-A3EA-1D7748B9A179}" dt="2021-10-11T16:42:04.082" v="122" actId="20577"/>
        <pc:sldMkLst>
          <pc:docMk/>
          <pc:sldMk cId="310226245" sldId="327"/>
        </pc:sldMkLst>
        <pc:spChg chg="mod">
          <ac:chgData name="Ismael de Fez Lava" userId="6bbf5d0e-81b8-4c04-8740-4e33a9d1e5b4" providerId="ADAL" clId="{D15B69EE-5DC3-453F-A3EA-1D7748B9A179}" dt="2021-10-11T16:42:04.082" v="122" actId="20577"/>
          <ac:spMkLst>
            <pc:docMk/>
            <pc:sldMk cId="310226245" sldId="327"/>
            <ac:spMk id="6" creationId="{B2F6FE68-A528-4EF7-A5F7-E47DF45C0456}"/>
          </ac:spMkLst>
        </pc:spChg>
      </pc:sldChg>
    </pc:docChg>
  </pc:docChgLst>
  <pc:docChgLst>
    <pc:chgData name="Ismael de Fez Lava" userId="6bbf5d0e-81b8-4c04-8740-4e33a9d1e5b4" providerId="ADAL" clId="{46282B85-850E-4512-ABCE-B5A94FA3AA03}"/>
    <pc:docChg chg="addSld delSld modSld">
      <pc:chgData name="Ismael de Fez Lava" userId="6bbf5d0e-81b8-4c04-8740-4e33a9d1e5b4" providerId="ADAL" clId="{46282B85-850E-4512-ABCE-B5A94FA3AA03}" dt="2022-02-24T12:37:54.109" v="72" actId="20577"/>
      <pc:docMkLst>
        <pc:docMk/>
      </pc:docMkLst>
      <pc:sldChg chg="modSp mod">
        <pc:chgData name="Ismael de Fez Lava" userId="6bbf5d0e-81b8-4c04-8740-4e33a9d1e5b4" providerId="ADAL" clId="{46282B85-850E-4512-ABCE-B5A94FA3AA03}" dt="2022-02-24T12:37:54.109" v="72" actId="20577"/>
        <pc:sldMkLst>
          <pc:docMk/>
          <pc:sldMk cId="1750651625" sldId="282"/>
        </pc:sldMkLst>
        <pc:spChg chg="mod">
          <ac:chgData name="Ismael de Fez Lava" userId="6bbf5d0e-81b8-4c04-8740-4e33a9d1e5b4" providerId="ADAL" clId="{46282B85-850E-4512-ABCE-B5A94FA3AA03}" dt="2022-02-24T12:37:29.945" v="68" actId="20577"/>
          <ac:spMkLst>
            <pc:docMk/>
            <pc:sldMk cId="1750651625" sldId="282"/>
            <ac:spMk id="5" creationId="{E795DF83-6A42-4B88-8123-C0484FD1FD54}"/>
          </ac:spMkLst>
        </pc:spChg>
        <pc:spChg chg="mod">
          <ac:chgData name="Ismael de Fez Lava" userId="6bbf5d0e-81b8-4c04-8740-4e33a9d1e5b4" providerId="ADAL" clId="{46282B85-850E-4512-ABCE-B5A94FA3AA03}" dt="2022-02-24T12:37:54.109" v="72" actId="20577"/>
          <ac:spMkLst>
            <pc:docMk/>
            <pc:sldMk cId="1750651625" sldId="282"/>
            <ac:spMk id="6" creationId="{B050D7F9-BD30-4724-AD53-4CE5416C3576}"/>
          </ac:spMkLst>
        </pc:spChg>
      </pc:sldChg>
      <pc:sldChg chg="modSp mod">
        <pc:chgData name="Ismael de Fez Lava" userId="6bbf5d0e-81b8-4c04-8740-4e33a9d1e5b4" providerId="ADAL" clId="{46282B85-850E-4512-ABCE-B5A94FA3AA03}" dt="2022-02-24T12:36:06.929" v="40" actId="20577"/>
        <pc:sldMkLst>
          <pc:docMk/>
          <pc:sldMk cId="2852978020" sldId="331"/>
        </pc:sldMkLst>
        <pc:spChg chg="mod">
          <ac:chgData name="Ismael de Fez Lava" userId="6bbf5d0e-81b8-4c04-8740-4e33a9d1e5b4" providerId="ADAL" clId="{46282B85-850E-4512-ABCE-B5A94FA3AA03}" dt="2022-02-24T12:36:06.929" v="40" actId="20577"/>
          <ac:spMkLst>
            <pc:docMk/>
            <pc:sldMk cId="2852978020" sldId="331"/>
            <ac:spMk id="6" creationId="{A2FA3915-4075-4820-A7DF-57F54156FEA8}"/>
          </ac:spMkLst>
        </pc:spChg>
      </pc:sldChg>
      <pc:sldChg chg="modSp mod">
        <pc:chgData name="Ismael de Fez Lava" userId="6bbf5d0e-81b8-4c04-8740-4e33a9d1e5b4" providerId="ADAL" clId="{46282B85-850E-4512-ABCE-B5A94FA3AA03}" dt="2022-02-24T12:36:13.570" v="44" actId="20577"/>
        <pc:sldMkLst>
          <pc:docMk/>
          <pc:sldMk cId="3981105080" sldId="337"/>
        </pc:sldMkLst>
        <pc:spChg chg="mod">
          <ac:chgData name="Ismael de Fez Lava" userId="6bbf5d0e-81b8-4c04-8740-4e33a9d1e5b4" providerId="ADAL" clId="{46282B85-850E-4512-ABCE-B5A94FA3AA03}" dt="2022-02-24T12:36:13.570" v="44" actId="20577"/>
          <ac:spMkLst>
            <pc:docMk/>
            <pc:sldMk cId="3981105080" sldId="337"/>
            <ac:spMk id="5" creationId="{EF1926B6-5F01-A946-B095-22ADF0748800}"/>
          </ac:spMkLst>
        </pc:spChg>
      </pc:sldChg>
      <pc:sldChg chg="modSp mod">
        <pc:chgData name="Ismael de Fez Lava" userId="6bbf5d0e-81b8-4c04-8740-4e33a9d1e5b4" providerId="ADAL" clId="{46282B85-850E-4512-ABCE-B5A94FA3AA03}" dt="2022-02-24T12:36:10.713" v="42" actId="20577"/>
        <pc:sldMkLst>
          <pc:docMk/>
          <pc:sldMk cId="1368284578" sldId="370"/>
        </pc:sldMkLst>
        <pc:spChg chg="mod">
          <ac:chgData name="Ismael de Fez Lava" userId="6bbf5d0e-81b8-4c04-8740-4e33a9d1e5b4" providerId="ADAL" clId="{46282B85-850E-4512-ABCE-B5A94FA3AA03}" dt="2022-02-24T12:36:10.713" v="42" actId="20577"/>
          <ac:spMkLst>
            <pc:docMk/>
            <pc:sldMk cId="1368284578" sldId="370"/>
            <ac:spMk id="6" creationId="{A2FA3915-4075-4820-A7DF-57F54156FEA8}"/>
          </ac:spMkLst>
        </pc:spChg>
      </pc:sldChg>
      <pc:sldChg chg="modSp mod">
        <pc:chgData name="Ismael de Fez Lava" userId="6bbf5d0e-81b8-4c04-8740-4e33a9d1e5b4" providerId="ADAL" clId="{46282B85-850E-4512-ABCE-B5A94FA3AA03}" dt="2022-02-24T12:36:17.665" v="46" actId="20577"/>
        <pc:sldMkLst>
          <pc:docMk/>
          <pc:sldMk cId="1479214381" sldId="384"/>
        </pc:sldMkLst>
        <pc:spChg chg="mod">
          <ac:chgData name="Ismael de Fez Lava" userId="6bbf5d0e-81b8-4c04-8740-4e33a9d1e5b4" providerId="ADAL" clId="{46282B85-850E-4512-ABCE-B5A94FA3AA03}" dt="2022-02-24T12:36:17.665" v="46" actId="20577"/>
          <ac:spMkLst>
            <pc:docMk/>
            <pc:sldMk cId="1479214381" sldId="384"/>
            <ac:spMk id="5" creationId="{EF1926B6-5F01-A946-B095-22ADF0748800}"/>
          </ac:spMkLst>
        </pc:spChg>
      </pc:sldChg>
      <pc:sldChg chg="modSp mod">
        <pc:chgData name="Ismael de Fez Lava" userId="6bbf5d0e-81b8-4c04-8740-4e33a9d1e5b4" providerId="ADAL" clId="{46282B85-850E-4512-ABCE-B5A94FA3AA03}" dt="2022-02-24T12:36:37.323" v="51" actId="20577"/>
        <pc:sldMkLst>
          <pc:docMk/>
          <pc:sldMk cId="3985125116" sldId="422"/>
        </pc:sldMkLst>
        <pc:spChg chg="mod">
          <ac:chgData name="Ismael de Fez Lava" userId="6bbf5d0e-81b8-4c04-8740-4e33a9d1e5b4" providerId="ADAL" clId="{46282B85-850E-4512-ABCE-B5A94FA3AA03}" dt="2022-02-24T12:36:37.323" v="51" actId="20577"/>
          <ac:spMkLst>
            <pc:docMk/>
            <pc:sldMk cId="3985125116" sldId="422"/>
            <ac:spMk id="8" creationId="{0BBA49B9-3693-48B8-890F-5B062232D83D}"/>
          </ac:spMkLst>
        </pc:spChg>
      </pc:sldChg>
      <pc:sldChg chg="add">
        <pc:chgData name="Ismael de Fez Lava" userId="6bbf5d0e-81b8-4c04-8740-4e33a9d1e5b4" providerId="ADAL" clId="{46282B85-850E-4512-ABCE-B5A94FA3AA03}" dt="2022-02-24T12:36:45.388" v="52" actId="2890"/>
        <pc:sldMkLst>
          <pc:docMk/>
          <pc:sldMk cId="2577318308" sldId="423"/>
        </pc:sldMkLst>
      </pc:sldChg>
      <pc:sldChg chg="modSp del mod">
        <pc:chgData name="Ismael de Fez Lava" userId="6bbf5d0e-81b8-4c04-8740-4e33a9d1e5b4" providerId="ADAL" clId="{46282B85-850E-4512-ABCE-B5A94FA3AA03}" dt="2022-02-24T12:36:25.480" v="49" actId="47"/>
        <pc:sldMkLst>
          <pc:docMk/>
          <pc:sldMk cId="530780972" sldId="467"/>
        </pc:sldMkLst>
        <pc:spChg chg="mod">
          <ac:chgData name="Ismael de Fez Lava" userId="6bbf5d0e-81b8-4c04-8740-4e33a9d1e5b4" providerId="ADAL" clId="{46282B85-850E-4512-ABCE-B5A94FA3AA03}" dt="2022-02-24T12:36:22.896" v="48" actId="20577"/>
          <ac:spMkLst>
            <pc:docMk/>
            <pc:sldMk cId="530780972" sldId="467"/>
            <ac:spMk id="5" creationId="{EF1926B6-5F01-A946-B095-22ADF0748800}"/>
          </ac:spMkLst>
        </pc:spChg>
      </pc:sldChg>
      <pc:sldChg chg="del">
        <pc:chgData name="Ismael de Fez Lava" userId="6bbf5d0e-81b8-4c04-8740-4e33a9d1e5b4" providerId="ADAL" clId="{46282B85-850E-4512-ABCE-B5A94FA3AA03}" dt="2022-02-24T12:36:02.330" v="38" actId="47"/>
        <pc:sldMkLst>
          <pc:docMk/>
          <pc:sldMk cId="628363587" sldId="468"/>
        </pc:sldMkLst>
      </pc:sldChg>
      <pc:sldMasterChg chg="delSldLayout">
        <pc:chgData name="Ismael de Fez Lava" userId="6bbf5d0e-81b8-4c04-8740-4e33a9d1e5b4" providerId="ADAL" clId="{46282B85-850E-4512-ABCE-B5A94FA3AA03}" dt="2022-02-24T12:36:25.480" v="49" actId="47"/>
        <pc:sldMasterMkLst>
          <pc:docMk/>
          <pc:sldMasterMk cId="2099456684" sldId="2147483685"/>
        </pc:sldMasterMkLst>
        <pc:sldLayoutChg chg="del">
          <pc:chgData name="Ismael de Fez Lava" userId="6bbf5d0e-81b8-4c04-8740-4e33a9d1e5b4" providerId="ADAL" clId="{46282B85-850E-4512-ABCE-B5A94FA3AA03}" dt="2022-02-24T12:36:25.480" v="49" actId="47"/>
          <pc:sldLayoutMkLst>
            <pc:docMk/>
            <pc:sldMasterMk cId="2099456684" sldId="2147483685"/>
            <pc:sldLayoutMk cId="1669197797" sldId="2147483718"/>
          </pc:sldLayoutMkLst>
        </pc:sldLayoutChg>
      </pc:sldMasterChg>
    </pc:docChg>
  </pc:docChgLst>
  <pc:docChgLst>
    <pc:chgData name="Ismael de Fez Lava" userId="6bbf5d0e-81b8-4c04-8740-4e33a9d1e5b4" providerId="ADAL" clId="{5B0BCC03-D74C-4A8B-8486-25B56D1AD1E4}"/>
    <pc:docChg chg="undo custSel addSld delSld modSld sldOrd">
      <pc:chgData name="Ismael de Fez Lava" userId="6bbf5d0e-81b8-4c04-8740-4e33a9d1e5b4" providerId="ADAL" clId="{5B0BCC03-D74C-4A8B-8486-25B56D1AD1E4}" dt="2021-11-28T20:32:09.221" v="667" actId="1076"/>
      <pc:docMkLst>
        <pc:docMk/>
      </pc:docMkLst>
      <pc:sldChg chg="addSp modSp mod">
        <pc:chgData name="Ismael de Fez Lava" userId="6bbf5d0e-81b8-4c04-8740-4e33a9d1e5b4" providerId="ADAL" clId="{5B0BCC03-D74C-4A8B-8486-25B56D1AD1E4}" dt="2021-11-28T19:24:29.029" v="345" actId="1076"/>
        <pc:sldMkLst>
          <pc:docMk/>
          <pc:sldMk cId="1750651625" sldId="282"/>
        </pc:sldMkLst>
        <pc:spChg chg="mod">
          <ac:chgData name="Ismael de Fez Lava" userId="6bbf5d0e-81b8-4c04-8740-4e33a9d1e5b4" providerId="ADAL" clId="{5B0BCC03-D74C-4A8B-8486-25B56D1AD1E4}" dt="2021-11-28T19:20:32.958" v="223" actId="20577"/>
          <ac:spMkLst>
            <pc:docMk/>
            <pc:sldMk cId="1750651625" sldId="282"/>
            <ac:spMk id="2" creationId="{1EB4345B-27F8-5C46-910A-A99377035315}"/>
          </ac:spMkLst>
        </pc:spChg>
        <pc:spChg chg="mod">
          <ac:chgData name="Ismael de Fez Lava" userId="6bbf5d0e-81b8-4c04-8740-4e33a9d1e5b4" providerId="ADAL" clId="{5B0BCC03-D74C-4A8B-8486-25B56D1AD1E4}" dt="2021-11-28T19:24:29.029" v="345" actId="1076"/>
          <ac:spMkLst>
            <pc:docMk/>
            <pc:sldMk cId="1750651625" sldId="282"/>
            <ac:spMk id="3" creationId="{47B2AE92-4314-7143-982B-2389FD24AF29}"/>
          </ac:spMkLst>
        </pc:spChg>
        <pc:spChg chg="add mod">
          <ac:chgData name="Ismael de Fez Lava" userId="6bbf5d0e-81b8-4c04-8740-4e33a9d1e5b4" providerId="ADAL" clId="{5B0BCC03-D74C-4A8B-8486-25B56D1AD1E4}" dt="2021-11-28T19:20:02.772" v="175" actId="20577"/>
          <ac:spMkLst>
            <pc:docMk/>
            <pc:sldMk cId="1750651625" sldId="282"/>
            <ac:spMk id="5" creationId="{E795DF83-6A42-4B88-8123-C0484FD1FD54}"/>
          </ac:spMkLst>
        </pc:spChg>
      </pc:sldChg>
      <pc:sldChg chg="del">
        <pc:chgData name="Ismael de Fez Lava" userId="6bbf5d0e-81b8-4c04-8740-4e33a9d1e5b4" providerId="ADAL" clId="{5B0BCC03-D74C-4A8B-8486-25B56D1AD1E4}" dt="2021-11-28T19:56:42.995" v="474" actId="47"/>
        <pc:sldMkLst>
          <pc:docMk/>
          <pc:sldMk cId="691539882" sldId="302"/>
        </pc:sldMkLst>
      </pc:sldChg>
      <pc:sldChg chg="del">
        <pc:chgData name="Ismael de Fez Lava" userId="6bbf5d0e-81b8-4c04-8740-4e33a9d1e5b4" providerId="ADAL" clId="{5B0BCC03-D74C-4A8B-8486-25B56D1AD1E4}" dt="2021-11-28T19:57:34.894" v="559" actId="47"/>
        <pc:sldMkLst>
          <pc:docMk/>
          <pc:sldMk cId="1519500465" sldId="304"/>
        </pc:sldMkLst>
      </pc:sldChg>
      <pc:sldChg chg="del">
        <pc:chgData name="Ismael de Fez Lava" userId="6bbf5d0e-81b8-4c04-8740-4e33a9d1e5b4" providerId="ADAL" clId="{5B0BCC03-D74C-4A8B-8486-25B56D1AD1E4}" dt="2021-11-28T19:57:26.923" v="553" actId="47"/>
        <pc:sldMkLst>
          <pc:docMk/>
          <pc:sldMk cId="3893516028" sldId="319"/>
        </pc:sldMkLst>
      </pc:sldChg>
      <pc:sldChg chg="del">
        <pc:chgData name="Ismael de Fez Lava" userId="6bbf5d0e-81b8-4c04-8740-4e33a9d1e5b4" providerId="ADAL" clId="{5B0BCC03-D74C-4A8B-8486-25B56D1AD1E4}" dt="2021-11-28T19:57:32.920" v="558" actId="47"/>
        <pc:sldMkLst>
          <pc:docMk/>
          <pc:sldMk cId="1978477109" sldId="321"/>
        </pc:sldMkLst>
      </pc:sldChg>
      <pc:sldChg chg="addSp modSp mod">
        <pc:chgData name="Ismael de Fez Lava" userId="6bbf5d0e-81b8-4c04-8740-4e33a9d1e5b4" providerId="ADAL" clId="{5B0BCC03-D74C-4A8B-8486-25B56D1AD1E4}" dt="2021-11-28T20:32:09.221" v="667" actId="1076"/>
        <pc:sldMkLst>
          <pc:docMk/>
          <pc:sldMk cId="310226245" sldId="327"/>
        </pc:sldMkLst>
        <pc:spChg chg="mod">
          <ac:chgData name="Ismael de Fez Lava" userId="6bbf5d0e-81b8-4c04-8740-4e33a9d1e5b4" providerId="ADAL" clId="{5B0BCC03-D74C-4A8B-8486-25B56D1AD1E4}" dt="2021-11-28T20:10:56.341" v="657" actId="14100"/>
          <ac:spMkLst>
            <pc:docMk/>
            <pc:sldMk cId="310226245" sldId="327"/>
            <ac:spMk id="3" creationId="{3C552A25-CDC3-AB44-9550-30A1844501D4}"/>
          </ac:spMkLst>
        </pc:spChg>
        <pc:spChg chg="mod">
          <ac:chgData name="Ismael de Fez Lava" userId="6bbf5d0e-81b8-4c04-8740-4e33a9d1e5b4" providerId="ADAL" clId="{5B0BCC03-D74C-4A8B-8486-25B56D1AD1E4}" dt="2021-11-28T19:58:13.863" v="573" actId="3064"/>
          <ac:spMkLst>
            <pc:docMk/>
            <pc:sldMk cId="310226245" sldId="327"/>
            <ac:spMk id="6" creationId="{B2F6FE68-A528-4EF7-A5F7-E47DF45C0456}"/>
          </ac:spMkLst>
        </pc:spChg>
        <pc:picChg chg="add mod">
          <ac:chgData name="Ismael de Fez Lava" userId="6bbf5d0e-81b8-4c04-8740-4e33a9d1e5b4" providerId="ADAL" clId="{5B0BCC03-D74C-4A8B-8486-25B56D1AD1E4}" dt="2021-11-28T20:32:09.221" v="667" actId="1076"/>
          <ac:picMkLst>
            <pc:docMk/>
            <pc:sldMk cId="310226245" sldId="327"/>
            <ac:picMk id="1026" creationId="{3D2CAF4C-A6B2-4A2D-B1C0-7A2EF272BE21}"/>
          </ac:picMkLst>
        </pc:picChg>
      </pc:sldChg>
      <pc:sldChg chg="del">
        <pc:chgData name="Ismael de Fez Lava" userId="6bbf5d0e-81b8-4c04-8740-4e33a9d1e5b4" providerId="ADAL" clId="{5B0BCC03-D74C-4A8B-8486-25B56D1AD1E4}" dt="2021-11-28T19:57:37.548" v="561" actId="47"/>
        <pc:sldMkLst>
          <pc:docMk/>
          <pc:sldMk cId="249950846" sldId="330"/>
        </pc:sldMkLst>
      </pc:sldChg>
      <pc:sldChg chg="modSp mod">
        <pc:chgData name="Ismael de Fez Lava" userId="6bbf5d0e-81b8-4c04-8740-4e33a9d1e5b4" providerId="ADAL" clId="{5B0BCC03-D74C-4A8B-8486-25B56D1AD1E4}" dt="2021-11-28T19:56:35.118" v="473" actId="6549"/>
        <pc:sldMkLst>
          <pc:docMk/>
          <pc:sldMk cId="2852978020" sldId="331"/>
        </pc:sldMkLst>
        <pc:spChg chg="mod">
          <ac:chgData name="Ismael de Fez Lava" userId="6bbf5d0e-81b8-4c04-8740-4e33a9d1e5b4" providerId="ADAL" clId="{5B0BCC03-D74C-4A8B-8486-25B56D1AD1E4}" dt="2021-11-28T19:56:35.118" v="473" actId="6549"/>
          <ac:spMkLst>
            <pc:docMk/>
            <pc:sldMk cId="2852978020" sldId="331"/>
            <ac:spMk id="9" creationId="{D38E744B-E264-4A80-B086-5C3BE214E739}"/>
          </ac:spMkLst>
        </pc:spChg>
      </pc:sldChg>
      <pc:sldChg chg="del">
        <pc:chgData name="Ismael de Fez Lava" userId="6bbf5d0e-81b8-4c04-8740-4e33a9d1e5b4" providerId="ADAL" clId="{5B0BCC03-D74C-4A8B-8486-25B56D1AD1E4}" dt="2021-11-28T19:56:42.995" v="474" actId="47"/>
        <pc:sldMkLst>
          <pc:docMk/>
          <pc:sldMk cId="650508013" sldId="332"/>
        </pc:sldMkLst>
      </pc:sldChg>
      <pc:sldChg chg="del">
        <pc:chgData name="Ismael de Fez Lava" userId="6bbf5d0e-81b8-4c04-8740-4e33a9d1e5b4" providerId="ADAL" clId="{5B0BCC03-D74C-4A8B-8486-25B56D1AD1E4}" dt="2021-11-28T19:57:28.759" v="554" actId="47"/>
        <pc:sldMkLst>
          <pc:docMk/>
          <pc:sldMk cId="3288782968" sldId="333"/>
        </pc:sldMkLst>
      </pc:sldChg>
      <pc:sldChg chg="del">
        <pc:chgData name="Ismael de Fez Lava" userId="6bbf5d0e-81b8-4c04-8740-4e33a9d1e5b4" providerId="ADAL" clId="{5B0BCC03-D74C-4A8B-8486-25B56D1AD1E4}" dt="2021-11-28T19:57:31.122" v="556" actId="47"/>
        <pc:sldMkLst>
          <pc:docMk/>
          <pc:sldMk cId="677801979" sldId="334"/>
        </pc:sldMkLst>
      </pc:sldChg>
      <pc:sldChg chg="del">
        <pc:chgData name="Ismael de Fez Lava" userId="6bbf5d0e-81b8-4c04-8740-4e33a9d1e5b4" providerId="ADAL" clId="{5B0BCC03-D74C-4A8B-8486-25B56D1AD1E4}" dt="2021-11-28T19:57:29.999" v="555" actId="47"/>
        <pc:sldMkLst>
          <pc:docMk/>
          <pc:sldMk cId="2753695402" sldId="335"/>
        </pc:sldMkLst>
      </pc:sldChg>
      <pc:sldChg chg="del">
        <pc:chgData name="Ismael de Fez Lava" userId="6bbf5d0e-81b8-4c04-8740-4e33a9d1e5b4" providerId="ADAL" clId="{5B0BCC03-D74C-4A8B-8486-25B56D1AD1E4}" dt="2021-11-28T19:57:31.896" v="557" actId="47"/>
        <pc:sldMkLst>
          <pc:docMk/>
          <pc:sldMk cId="1539737344" sldId="336"/>
        </pc:sldMkLst>
      </pc:sldChg>
      <pc:sldChg chg="modSp mod">
        <pc:chgData name="Ismael de Fez Lava" userId="6bbf5d0e-81b8-4c04-8740-4e33a9d1e5b4" providerId="ADAL" clId="{5B0BCC03-D74C-4A8B-8486-25B56D1AD1E4}" dt="2021-11-28T19:57:23.397" v="552" actId="20577"/>
        <pc:sldMkLst>
          <pc:docMk/>
          <pc:sldMk cId="3981105080" sldId="337"/>
        </pc:sldMkLst>
        <pc:spChg chg="mod">
          <ac:chgData name="Ismael de Fez Lava" userId="6bbf5d0e-81b8-4c04-8740-4e33a9d1e5b4" providerId="ADAL" clId="{5B0BCC03-D74C-4A8B-8486-25B56D1AD1E4}" dt="2021-11-28T19:56:54.048" v="488" actId="20577"/>
          <ac:spMkLst>
            <pc:docMk/>
            <pc:sldMk cId="3981105080" sldId="337"/>
            <ac:spMk id="3" creationId="{3C552A25-CDC3-AB44-9550-30A1844501D4}"/>
          </ac:spMkLst>
        </pc:spChg>
        <pc:spChg chg="mod">
          <ac:chgData name="Ismael de Fez Lava" userId="6bbf5d0e-81b8-4c04-8740-4e33a9d1e5b4" providerId="ADAL" clId="{5B0BCC03-D74C-4A8B-8486-25B56D1AD1E4}" dt="2021-11-28T19:57:23.397" v="552" actId="20577"/>
          <ac:spMkLst>
            <pc:docMk/>
            <pc:sldMk cId="3981105080" sldId="337"/>
            <ac:spMk id="6" creationId="{6E89DA05-9234-428B-88E8-0C4224717638}"/>
          </ac:spMkLst>
        </pc:spChg>
      </pc:sldChg>
      <pc:sldChg chg="del">
        <pc:chgData name="Ismael de Fez Lava" userId="6bbf5d0e-81b8-4c04-8740-4e33a9d1e5b4" providerId="ADAL" clId="{5B0BCC03-D74C-4A8B-8486-25B56D1AD1E4}" dt="2021-11-28T19:57:36.233" v="560" actId="47"/>
        <pc:sldMkLst>
          <pc:docMk/>
          <pc:sldMk cId="596474873" sldId="338"/>
        </pc:sldMkLst>
      </pc:sldChg>
      <pc:sldChg chg="del">
        <pc:chgData name="Ismael de Fez Lava" userId="6bbf5d0e-81b8-4c04-8740-4e33a9d1e5b4" providerId="ADAL" clId="{5B0BCC03-D74C-4A8B-8486-25B56D1AD1E4}" dt="2021-11-28T20:26:14.090" v="658" actId="47"/>
        <pc:sldMkLst>
          <pc:docMk/>
          <pc:sldMk cId="541463176" sldId="339"/>
        </pc:sldMkLst>
      </pc:sldChg>
      <pc:sldChg chg="del">
        <pc:chgData name="Ismael de Fez Lava" userId="6bbf5d0e-81b8-4c04-8740-4e33a9d1e5b4" providerId="ADAL" clId="{5B0BCC03-D74C-4A8B-8486-25B56D1AD1E4}" dt="2021-11-28T19:57:41.821" v="562" actId="47"/>
        <pc:sldMkLst>
          <pc:docMk/>
          <pc:sldMk cId="4112851089" sldId="340"/>
        </pc:sldMkLst>
      </pc:sldChg>
      <pc:sldChg chg="del">
        <pc:chgData name="Ismael de Fez Lava" userId="6bbf5d0e-81b8-4c04-8740-4e33a9d1e5b4" providerId="ADAL" clId="{5B0BCC03-D74C-4A8B-8486-25B56D1AD1E4}" dt="2021-11-28T19:57:58.473" v="568" actId="47"/>
        <pc:sldMkLst>
          <pc:docMk/>
          <pc:sldMk cId="397681894" sldId="341"/>
        </pc:sldMkLst>
      </pc:sldChg>
      <pc:sldChg chg="add ord">
        <pc:chgData name="Ismael de Fez Lava" userId="6bbf5d0e-81b8-4c04-8740-4e33a9d1e5b4" providerId="ADAL" clId="{5B0BCC03-D74C-4A8B-8486-25B56D1AD1E4}" dt="2021-11-28T19:57:57.087" v="567"/>
        <pc:sldMkLst>
          <pc:docMk/>
          <pc:sldMk cId="1820452612" sldId="342"/>
        </pc:sldMkLst>
      </pc:sldChg>
      <pc:sldChg chg="addSp modSp add mod">
        <pc:chgData name="Ismael de Fez Lava" userId="6bbf5d0e-81b8-4c04-8740-4e33a9d1e5b4" providerId="ADAL" clId="{5B0BCC03-D74C-4A8B-8486-25B56D1AD1E4}" dt="2021-11-28T20:29:16.973" v="662"/>
        <pc:sldMkLst>
          <pc:docMk/>
          <pc:sldMk cId="1295657017" sldId="343"/>
        </pc:sldMkLst>
        <pc:spChg chg="mod">
          <ac:chgData name="Ismael de Fez Lava" userId="6bbf5d0e-81b8-4c04-8740-4e33a9d1e5b4" providerId="ADAL" clId="{5B0BCC03-D74C-4A8B-8486-25B56D1AD1E4}" dt="2021-11-28T20:10:27.110" v="604" actId="20577"/>
          <ac:spMkLst>
            <pc:docMk/>
            <pc:sldMk cId="1295657017" sldId="343"/>
            <ac:spMk id="3" creationId="{3C552A25-CDC3-AB44-9550-30A1844501D4}"/>
          </ac:spMkLst>
        </pc:spChg>
        <pc:spChg chg="mod">
          <ac:chgData name="Ismael de Fez Lava" userId="6bbf5d0e-81b8-4c04-8740-4e33a9d1e5b4" providerId="ADAL" clId="{5B0BCC03-D74C-4A8B-8486-25B56D1AD1E4}" dt="2021-11-28T20:10:32.250" v="606" actId="6549"/>
          <ac:spMkLst>
            <pc:docMk/>
            <pc:sldMk cId="1295657017" sldId="343"/>
            <ac:spMk id="6" creationId="{6E89DA05-9234-428B-88E8-0C4224717638}"/>
          </ac:spMkLst>
        </pc:spChg>
        <pc:spChg chg="add mod">
          <ac:chgData name="Ismael de Fez Lava" userId="6bbf5d0e-81b8-4c04-8740-4e33a9d1e5b4" providerId="ADAL" clId="{5B0BCC03-D74C-4A8B-8486-25B56D1AD1E4}" dt="2021-11-28T20:29:16.973" v="662"/>
          <ac:spMkLst>
            <pc:docMk/>
            <pc:sldMk cId="1295657017" sldId="343"/>
            <ac:spMk id="7" creationId="{2156FED0-1CED-4AB4-AA0B-A259F7667E47}"/>
          </ac:spMkLst>
        </pc:spChg>
      </pc:sldChg>
      <pc:sldChg chg="add">
        <pc:chgData name="Ismael de Fez Lava" userId="6bbf5d0e-81b8-4c04-8740-4e33a9d1e5b4" providerId="ADAL" clId="{5B0BCC03-D74C-4A8B-8486-25B56D1AD1E4}" dt="2021-11-28T20:31:48.424" v="663" actId="2890"/>
        <pc:sldMkLst>
          <pc:docMk/>
          <pc:sldMk cId="1647368943" sldId="3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CE5254A-FBCB-B444-AF72-FCFABD6B9A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C3220B-5B46-9841-98EC-DF5C6E90E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67DAF-59A7-5648-9346-451BAEB098C6}" type="datetimeFigureOut">
              <a:rPr lang="es-ES" smtClean="0"/>
              <a:t>25/01/2024</a:t>
            </a:fld>
            <a:endParaRPr lang="es-ES"/>
          </a:p>
        </p:txBody>
      </p:sp>
      <p:sp>
        <p:nvSpPr>
          <p:cNvPr id="4" name="Marcador de pie de página 3">
            <a:extLst>
              <a:ext uri="{FF2B5EF4-FFF2-40B4-BE49-F238E27FC236}">
                <a16:creationId xmlns:a16="http://schemas.microsoft.com/office/drawing/2014/main" id="{48297E16-809F-A949-9AF0-120C7A751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2FF8AA-833A-2144-90FF-67A4ECDD5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86112-85CF-A846-AAA7-7FFEF9F44253}" type="slidenum">
              <a:rPr lang="es-ES" smtClean="0"/>
              <a:t>‹#›</a:t>
            </a:fld>
            <a:endParaRPr lang="es-ES"/>
          </a:p>
        </p:txBody>
      </p:sp>
    </p:spTree>
    <p:extLst>
      <p:ext uri="{BB962C8B-B14F-4D97-AF65-F5344CB8AC3E}">
        <p14:creationId xmlns:p14="http://schemas.microsoft.com/office/powerpoint/2010/main" val="257619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3AB20-4437-9340-9FF8-81347A87F1AD}" type="datetimeFigureOut">
              <a:rPr lang="es-ES" smtClean="0"/>
              <a:t>25/01/2024</a:t>
            </a:fld>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1311A-5966-C54A-8A32-DB537D3CAD52}" type="slidenum">
              <a:rPr lang="es-ES" smtClean="0"/>
              <a:t>‹#›</a:t>
            </a:fld>
            <a:endParaRPr lang="es-ES"/>
          </a:p>
        </p:txBody>
      </p:sp>
    </p:spTree>
    <p:extLst>
      <p:ext uri="{BB962C8B-B14F-4D97-AF65-F5344CB8AC3E}">
        <p14:creationId xmlns:p14="http://schemas.microsoft.com/office/powerpoint/2010/main" val="219261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a:t>Subtítulo presentación</a:t>
            </a:r>
          </a:p>
        </p:txBody>
      </p:sp>
    </p:spTree>
    <p:extLst>
      <p:ext uri="{BB962C8B-B14F-4D97-AF65-F5344CB8AC3E}">
        <p14:creationId xmlns:p14="http://schemas.microsoft.com/office/powerpoint/2010/main" val="250751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F">
    <p:bg>
      <p:bgRef idx="1001">
        <a:schemeClr val="bg1"/>
      </p:bgRef>
    </p:bg>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E70B0647-F99D-B143-BF1B-E6F019E80AF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F0282295-E075-3B45-A0DF-E107D35A7545}"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34" name="Título 1">
            <a:extLst>
              <a:ext uri="{FF2B5EF4-FFF2-40B4-BE49-F238E27FC236}">
                <a16:creationId xmlns:a16="http://schemas.microsoft.com/office/drawing/2014/main" id="{6F59C235-4023-1844-BD3D-81F0865B65FC}"/>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p>
        </p:txBody>
      </p:sp>
      <p:sp>
        <p:nvSpPr>
          <p:cNvPr id="35" name="Marcador de texto 25">
            <a:extLst>
              <a:ext uri="{FF2B5EF4-FFF2-40B4-BE49-F238E27FC236}">
                <a16:creationId xmlns:a16="http://schemas.microsoft.com/office/drawing/2014/main" id="{9332EF15-D36E-F84A-9B5F-F02E7CE1DABA}"/>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36" name="Marcador de texto 25">
            <a:extLst>
              <a:ext uri="{FF2B5EF4-FFF2-40B4-BE49-F238E27FC236}">
                <a16:creationId xmlns:a16="http://schemas.microsoft.com/office/drawing/2014/main" id="{13AACC63-AB3C-0249-B052-AD1891D7FA5C}"/>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
        <p:nvSpPr>
          <p:cNvPr id="37" name="Marcador de texto 25">
            <a:extLst>
              <a:ext uri="{FF2B5EF4-FFF2-40B4-BE49-F238E27FC236}">
                <a16:creationId xmlns:a16="http://schemas.microsoft.com/office/drawing/2014/main" id="{C507ED2C-F0D6-D84B-9EBD-00E50E82B220}"/>
              </a:ext>
            </a:extLst>
          </p:cNvPr>
          <p:cNvSpPr>
            <a:spLocks noGrp="1"/>
          </p:cNvSpPr>
          <p:nvPr>
            <p:ph type="body" sz="quarter" idx="12" hasCustomPrompt="1"/>
          </p:nvPr>
        </p:nvSpPr>
        <p:spPr>
          <a:xfrm>
            <a:off x="257463" y="6399354"/>
            <a:ext cx="415935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pic>
        <p:nvPicPr>
          <p:cNvPr id="10" name="Imagen 9">
            <a:extLst>
              <a:ext uri="{FF2B5EF4-FFF2-40B4-BE49-F238E27FC236}">
                <a16:creationId xmlns:a16="http://schemas.microsoft.com/office/drawing/2014/main" id="{CDFAE4EA-7C1B-6D43-9344-8F84DFD4E46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59467295"/>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G">
    <p:bg>
      <p:bgRef idx="1001">
        <a:schemeClr val="bg1"/>
      </p:bgRef>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1A690B-B9EB-6D4F-9A68-33AE2EEE3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2897313D-C409-674E-8D7C-4BC767F8D450}"/>
              </a:ext>
            </a:extLst>
          </p:cNvPr>
          <p:cNvSpPr/>
          <p:nvPr userDrawn="1"/>
        </p:nvSpPr>
        <p:spPr>
          <a:xfrm>
            <a:off x="3437467" y="651934"/>
            <a:ext cx="5799666" cy="58081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D11D38E7-5D46-9C4F-BCAF-75F99180E380}" type="datetime1">
              <a:rPr lang="es-ES" sz="1200" b="0" i="0" smtClean="0">
                <a:solidFill>
                  <a:schemeClr val="bg1"/>
                </a:solidFill>
                <a:latin typeface="Visuelt Pro" panose="020B0503040202040104" pitchFamily="34" charset="0"/>
                <a:cs typeface="Arial" panose="020B0604020202020204" pitchFamily="34" charset="0"/>
              </a:rPr>
              <a:t>25/01/2024</a:t>
            </a:fld>
            <a:endParaRPr lang="es-ES" sz="1200" b="0" i="0">
              <a:solidFill>
                <a:schemeClr val="bg1"/>
              </a:solidFill>
              <a:latin typeface="Visuelt Pro" panose="020B0503040202040104" pitchFamily="34" charset="0"/>
              <a:cs typeface="Arial" panose="020B0604020202020204" pitchFamily="34" charset="0"/>
            </a:endParaRPr>
          </a:p>
        </p:txBody>
      </p:sp>
      <p:sp>
        <p:nvSpPr>
          <p:cNvPr id="31" name="Título 1">
            <a:extLst>
              <a:ext uri="{FF2B5EF4-FFF2-40B4-BE49-F238E27FC236}">
                <a16:creationId xmlns:a16="http://schemas.microsoft.com/office/drawing/2014/main" id="{19E1BAAE-8EE6-1F43-9E88-9DBE86F8F5CF}"/>
              </a:ext>
            </a:extLst>
          </p:cNvPr>
          <p:cNvSpPr>
            <a:spLocks noGrp="1"/>
          </p:cNvSpPr>
          <p:nvPr>
            <p:ph type="ctrTitle" hasCustomPrompt="1"/>
          </p:nvPr>
        </p:nvSpPr>
        <p:spPr>
          <a:xfrm>
            <a:off x="3869268" y="2633133"/>
            <a:ext cx="4893732" cy="2514600"/>
          </a:xfrm>
          <a:prstGeom prst="rect">
            <a:avLst/>
          </a:prstGeom>
        </p:spPr>
        <p:txBody>
          <a:bodyPr anchor="ctr" anchorCtr="0"/>
          <a:lstStyle>
            <a:lvl1pPr algn="ctr">
              <a:defRPr sz="1800">
                <a:solidFill>
                  <a:schemeClr val="tx1"/>
                </a:solidFill>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 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volutpatTexto</a:t>
            </a:r>
            <a:r>
              <a:rPr lang="es-ES"/>
              <a:t>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a:t>
            </a:r>
          </a:p>
        </p:txBody>
      </p:sp>
      <p:sp>
        <p:nvSpPr>
          <p:cNvPr id="20" name="Marcador de texto 25">
            <a:extLst>
              <a:ext uri="{FF2B5EF4-FFF2-40B4-BE49-F238E27FC236}">
                <a16:creationId xmlns:a16="http://schemas.microsoft.com/office/drawing/2014/main" id="{11D90907-CBE5-8548-BF18-2645596A87AF}"/>
              </a:ext>
            </a:extLst>
          </p:cNvPr>
          <p:cNvSpPr>
            <a:spLocks noGrp="1"/>
          </p:cNvSpPr>
          <p:nvPr>
            <p:ph type="body" sz="quarter" idx="10" hasCustomPrompt="1"/>
          </p:nvPr>
        </p:nvSpPr>
        <p:spPr>
          <a:xfrm>
            <a:off x="257464" y="894089"/>
            <a:ext cx="3033293"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1" name="Marcador de texto 25">
            <a:extLst>
              <a:ext uri="{FF2B5EF4-FFF2-40B4-BE49-F238E27FC236}">
                <a16:creationId xmlns:a16="http://schemas.microsoft.com/office/drawing/2014/main" id="{786AB6B6-7055-DF4B-95E8-D3F4472844C1}"/>
              </a:ext>
            </a:extLst>
          </p:cNvPr>
          <p:cNvSpPr>
            <a:spLocks noGrp="1"/>
          </p:cNvSpPr>
          <p:nvPr>
            <p:ph type="body" sz="quarter" idx="11" hasCustomPrompt="1"/>
          </p:nvPr>
        </p:nvSpPr>
        <p:spPr>
          <a:xfrm>
            <a:off x="257464" y="306003"/>
            <a:ext cx="3078403"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
        <p:nvSpPr>
          <p:cNvPr id="22" name="Marcador de texto 25">
            <a:extLst>
              <a:ext uri="{FF2B5EF4-FFF2-40B4-BE49-F238E27FC236}">
                <a16:creationId xmlns:a16="http://schemas.microsoft.com/office/drawing/2014/main" id="{12E5F717-A1F3-BA4E-B751-CA002D046BFD}"/>
              </a:ext>
            </a:extLst>
          </p:cNvPr>
          <p:cNvSpPr>
            <a:spLocks noGrp="1"/>
          </p:cNvSpPr>
          <p:nvPr>
            <p:ph type="body" sz="quarter" idx="12" hasCustomPrompt="1"/>
          </p:nvPr>
        </p:nvSpPr>
        <p:spPr>
          <a:xfrm>
            <a:off x="257464" y="6399354"/>
            <a:ext cx="3033293"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Título presentación</a:t>
            </a:r>
          </a:p>
        </p:txBody>
      </p:sp>
      <p:sp>
        <p:nvSpPr>
          <p:cNvPr id="25"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869268"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a:t>Título destacado</a:t>
            </a:r>
          </a:p>
        </p:txBody>
      </p:sp>
      <p:pic>
        <p:nvPicPr>
          <p:cNvPr id="12" name="Imagen 11">
            <a:extLst>
              <a:ext uri="{FF2B5EF4-FFF2-40B4-BE49-F238E27FC236}">
                <a16:creationId xmlns:a16="http://schemas.microsoft.com/office/drawing/2014/main" id="{1667C917-DEA5-934D-B6A4-E3F089665EBE}"/>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69016797"/>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0"/>
            <a:ext cx="607906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3" name="Título 1">
            <a:extLst>
              <a:ext uri="{FF2B5EF4-FFF2-40B4-BE49-F238E27FC236}">
                <a16:creationId xmlns:a16="http://schemas.microsoft.com/office/drawing/2014/main" id="{86FB673C-18EC-C947-B374-88F9D520CBE2}"/>
              </a:ext>
            </a:extLst>
          </p:cNvPr>
          <p:cNvSpPr txBox="1">
            <a:spLocks/>
          </p:cNvSpPr>
          <p:nvPr userDrawn="1"/>
        </p:nvSpPr>
        <p:spPr>
          <a:xfrm>
            <a:off x="6405396" y="412825"/>
            <a:ext cx="5464809" cy="173663"/>
          </a:xfrm>
          <a:prstGeom prst="rect">
            <a:avLst/>
          </a:prstGeom>
        </p:spPr>
        <p:txBody>
          <a:bodyPr anchor="b"/>
          <a:lstStyle>
            <a:lvl1pPr algn="ctr" defTabSz="914400" rtl="0" eaLnBrk="1" latinLnBrk="0" hangingPunct="1">
              <a:lnSpc>
                <a:spcPct val="90000"/>
              </a:lnSpc>
              <a:spcBef>
                <a:spcPct val="0"/>
              </a:spcBef>
              <a:buNone/>
              <a:defRPr sz="3700" kern="1200">
                <a:solidFill>
                  <a:schemeClr val="tx1"/>
                </a:solidFill>
                <a:latin typeface="+mj-lt"/>
                <a:ea typeface="+mj-ea"/>
                <a:cs typeface="+mj-cs"/>
              </a:defRPr>
            </a:lvl1pPr>
          </a:lstStyle>
          <a:p>
            <a:pPr algn="l"/>
            <a:r>
              <a:rPr lang="es-ES" sz="1200" b="0" i="0">
                <a:solidFill>
                  <a:schemeClr val="accent6"/>
                </a:solidFill>
                <a:latin typeface="Arial" panose="020B0604020202020204" pitchFamily="34" charset="0"/>
                <a:cs typeface="Arial" panose="020B0604020202020204" pitchFamily="34" charset="0"/>
              </a:rPr>
              <a:t>00. Título capítulo</a:t>
            </a:r>
          </a:p>
        </p:txBody>
      </p:sp>
      <p:sp>
        <p:nvSpPr>
          <p:cNvPr id="5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a:t>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endParaRPr lang="es-ES"/>
          </a:p>
        </p:txBody>
      </p:sp>
      <p:sp>
        <p:nvSpPr>
          <p:cNvPr id="62" name="Marcador de texto 25">
            <a:extLst>
              <a:ext uri="{FF2B5EF4-FFF2-40B4-BE49-F238E27FC236}">
                <a16:creationId xmlns:a16="http://schemas.microsoft.com/office/drawing/2014/main" id="{7071F130-476B-F547-91B8-CC3DB646FAF6}"/>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63" name="Marcador de texto 25">
            <a:extLst>
              <a:ext uri="{FF2B5EF4-FFF2-40B4-BE49-F238E27FC236}">
                <a16:creationId xmlns:a16="http://schemas.microsoft.com/office/drawing/2014/main" id="{966C36CF-F134-D443-966D-C0FD80B7D93C}"/>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75"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a:t>Título párrafo</a:t>
            </a:r>
          </a:p>
        </p:txBody>
      </p:sp>
      <p:sp>
        <p:nvSpPr>
          <p:cNvPr id="76"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a:t>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endParaRPr lang="es-ES"/>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pic>
        <p:nvPicPr>
          <p:cNvPr id="16" name="Imagen 15">
            <a:extLst>
              <a:ext uri="{FF2B5EF4-FFF2-40B4-BE49-F238E27FC236}">
                <a16:creationId xmlns:a16="http://schemas.microsoft.com/office/drawing/2014/main" id="{E21E2552-C813-F846-AEDA-3751F2FD5B3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7579060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2"/>
      </p:bgRef>
    </p:bg>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3889"/>
            <a:ext cx="60790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51ED7880-D15C-3944-8CCA-292490C09F89}" type="datetime1">
              <a:rPr lang="es-ES" sz="1200" b="0" i="0" smtClean="0">
                <a:solidFill>
                  <a:schemeClr val="bg1"/>
                </a:solidFill>
                <a:latin typeface="Visuelt Pro" panose="020B0503040202040104" pitchFamily="34" charset="0"/>
                <a:cs typeface="Arial" panose="020B0604020202020204" pitchFamily="34" charset="0"/>
              </a:rPr>
              <a:t>25/01/2024</a:t>
            </a:fld>
            <a:endParaRPr lang="es-ES" sz="1200" b="0" i="0">
              <a:solidFill>
                <a:schemeClr val="bg1"/>
              </a:solidFill>
              <a:latin typeface="Visuelt Pro" panose="020B0503040202040104" pitchFamily="34" charset="0"/>
              <a:cs typeface="Arial" panose="020B0604020202020204" pitchFamily="34" charset="0"/>
            </a:endParaRP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a:t>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endParaRPr lang="es-ES"/>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chemeClr val="accent6"/>
                </a:solidFill>
                <a:latin typeface="Visuelt Pro" panose="020B0503040202040104" pitchFamily="34" charset="0"/>
              </a:defRPr>
            </a:lvl1pPr>
          </a:lstStyle>
          <a:p>
            <a:r>
              <a:rPr lang="es-ES"/>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sp>
        <p:nvSpPr>
          <p:cNvPr id="21"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a:t>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endParaRPr lang="es-ES"/>
          </a:p>
        </p:txBody>
      </p:sp>
      <p:sp>
        <p:nvSpPr>
          <p:cNvPr id="22" name="Marcador de texto 25">
            <a:extLst>
              <a:ext uri="{FF2B5EF4-FFF2-40B4-BE49-F238E27FC236}">
                <a16:creationId xmlns:a16="http://schemas.microsoft.com/office/drawing/2014/main" id="{7858CACE-248D-0542-9330-FD123F44383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3" name="Marcador de texto 25">
            <a:extLst>
              <a:ext uri="{FF2B5EF4-FFF2-40B4-BE49-F238E27FC236}">
                <a16:creationId xmlns:a16="http://schemas.microsoft.com/office/drawing/2014/main" id="{47602718-D3D1-754F-839A-F5A32281991F}"/>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24"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a:t>Título párrafo</a:t>
            </a:r>
          </a:p>
        </p:txBody>
      </p:sp>
      <p:sp>
        <p:nvSpPr>
          <p:cNvPr id="25"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sp>
        <p:nvSpPr>
          <p:cNvPr id="26" name="Marcador de texto 25">
            <a:extLst>
              <a:ext uri="{FF2B5EF4-FFF2-40B4-BE49-F238E27FC236}">
                <a16:creationId xmlns:a16="http://schemas.microsoft.com/office/drawing/2014/main" id="{BD6CA84F-EEBF-1F43-BA6C-8C9BDF679FD5}"/>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Título presentación</a:t>
            </a:r>
          </a:p>
        </p:txBody>
      </p:sp>
      <p:pic>
        <p:nvPicPr>
          <p:cNvPr id="14" name="Imagen 13">
            <a:extLst>
              <a:ext uri="{FF2B5EF4-FFF2-40B4-BE49-F238E27FC236}">
                <a16:creationId xmlns:a16="http://schemas.microsoft.com/office/drawing/2014/main" id="{ED60EF30-241A-3342-80AD-D10B53AC81A3}"/>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246541069"/>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3F50DC-F75A-674C-A65B-9D93EA9133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287" y="0"/>
            <a:ext cx="5962713" cy="6858000"/>
          </a:xfrm>
          <a:prstGeom prst="rect">
            <a:avLst/>
          </a:prstGeom>
        </p:spPr>
      </p:pic>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9CD02AA0-914F-B249-A00E-369D1D4205ED}" type="datetime1">
              <a:rPr lang="es-ES" sz="1200" b="0" i="0" smtClean="0">
                <a:solidFill>
                  <a:schemeClr val="bg1"/>
                </a:solidFill>
                <a:latin typeface="Visuelt Pro" panose="020B0503040202040104" pitchFamily="34" charset="0"/>
                <a:cs typeface="Arial" panose="020B0604020202020204" pitchFamily="34" charset="0"/>
              </a:rPr>
              <a:t>25/01/2024</a:t>
            </a:fld>
            <a:endParaRPr lang="es-ES" sz="1200" b="0" i="0">
              <a:solidFill>
                <a:schemeClr val="bg1"/>
              </a:solidFill>
              <a:latin typeface="Visuelt Pro" panose="020B0503040202040104" pitchFamily="34" charset="0"/>
              <a:cs typeface="Arial" panose="020B0604020202020204" pitchFamily="34" charset="0"/>
            </a:endParaRPr>
          </a:p>
        </p:txBody>
      </p:sp>
      <p:sp>
        <p:nvSpPr>
          <p:cNvPr id="10" name="Marcador de texto 6">
            <a:extLst>
              <a:ext uri="{FF2B5EF4-FFF2-40B4-BE49-F238E27FC236}">
                <a16:creationId xmlns:a16="http://schemas.microsoft.com/office/drawing/2014/main" id="{839E92D0-F74C-D24A-B9B5-A1E9A42049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a:t>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r>
              <a:rPr lang="es-ES"/>
              <a:t> 
Lista </a:t>
            </a:r>
            <a:r>
              <a:rPr lang="es-ES" err="1"/>
              <a:t>lorem</a:t>
            </a:r>
            <a:r>
              <a:rPr lang="es-ES"/>
              <a:t> </a:t>
            </a:r>
            <a:r>
              <a:rPr lang="es-ES" err="1"/>
              <a:t>ipsum</a:t>
            </a:r>
            <a:endParaRPr lang="es-ES"/>
          </a:p>
        </p:txBody>
      </p:sp>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pic>
        <p:nvPicPr>
          <p:cNvPr id="17" name="Imagen 16">
            <a:extLst>
              <a:ext uri="{FF2B5EF4-FFF2-40B4-BE49-F238E27FC236}">
                <a16:creationId xmlns:a16="http://schemas.microsoft.com/office/drawing/2014/main" id="{65EEC487-2A86-6945-AA4B-CF4C2C115288}"/>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99234840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530C3593-96E0-5B4D-87BC-EB7EB3CCA73E}"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D79F9DE1-B7ED-FB4C-8312-2BE5BFC035C0}"/>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1" name="Marcador de texto 25">
            <a:extLst>
              <a:ext uri="{FF2B5EF4-FFF2-40B4-BE49-F238E27FC236}">
                <a16:creationId xmlns:a16="http://schemas.microsoft.com/office/drawing/2014/main" id="{5E237027-DC7E-9B43-BB10-850FCEC3C655}"/>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12" name="Marcador de texto 25">
            <a:extLst>
              <a:ext uri="{FF2B5EF4-FFF2-40B4-BE49-F238E27FC236}">
                <a16:creationId xmlns:a16="http://schemas.microsoft.com/office/drawing/2014/main" id="{56DB1BF4-82DE-2D46-95DF-90816C164790}"/>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15"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a:t>DESTACADO</a:t>
            </a:r>
          </a:p>
        </p:txBody>
      </p:sp>
      <p:sp>
        <p:nvSpPr>
          <p:cNvPr id="18"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pic>
        <p:nvPicPr>
          <p:cNvPr id="13" name="Imagen 12">
            <a:extLst>
              <a:ext uri="{FF2B5EF4-FFF2-40B4-BE49-F238E27FC236}">
                <a16:creationId xmlns:a16="http://schemas.microsoft.com/office/drawing/2014/main" id="{2DFCC509-E98E-C347-B5BB-5ECC13E5FBF0}"/>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64300617"/>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E">
    <p:bg>
      <p:bgRef idx="1001">
        <a:schemeClr val="bg1"/>
      </p:bgRef>
    </p:bg>
    <p:spTree>
      <p:nvGrpSpPr>
        <p:cNvPr id="1" name=""/>
        <p:cNvGrpSpPr/>
        <p:nvPr/>
      </p:nvGrpSpPr>
      <p:grpSpPr>
        <a:xfrm>
          <a:off x="0" y="0"/>
          <a:ext cx="0" cy="0"/>
          <a:chOff x="0" y="0"/>
          <a:chExt cx="0" cy="0"/>
        </a:xfrm>
      </p:grpSpPr>
      <p:sp>
        <p:nvSpPr>
          <p:cNvPr id="14"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F01595CB-EB2D-7741-81D6-1C45679D1180}"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428A29B-8E68-B94F-B556-33F4E0C76941}"/>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9" name="Marcador de texto 25">
            <a:extLst>
              <a:ext uri="{FF2B5EF4-FFF2-40B4-BE49-F238E27FC236}">
                <a16:creationId xmlns:a16="http://schemas.microsoft.com/office/drawing/2014/main" id="{FB5CB3A2-882C-F642-917B-B21D108C05F7}"/>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20" name="Marcador de texto 25">
            <a:extLst>
              <a:ext uri="{FF2B5EF4-FFF2-40B4-BE49-F238E27FC236}">
                <a16:creationId xmlns:a16="http://schemas.microsoft.com/office/drawing/2014/main" id="{52B5DD65-30D1-4D42-9B0C-AD0B23430BA8}"/>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21"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a:t>DESTACADO</a:t>
            </a:r>
          </a:p>
        </p:txBody>
      </p:sp>
      <p:sp>
        <p:nvSpPr>
          <p:cNvPr id="22"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endParaRPr lang="es-ES"/>
          </a:p>
        </p:txBody>
      </p:sp>
      <p:pic>
        <p:nvPicPr>
          <p:cNvPr id="10" name="Imagen 9">
            <a:extLst>
              <a:ext uri="{FF2B5EF4-FFF2-40B4-BE49-F238E27FC236}">
                <a16:creationId xmlns:a16="http://schemas.microsoft.com/office/drawing/2014/main" id="{B6D35D45-7030-2D4B-84F8-52D62A9B5082}"/>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816358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F">
    <p:bg>
      <p:bgRef idx="1001">
        <a:schemeClr val="bg1"/>
      </p:bgRef>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br>
              <a:rPr lang="es-ES"/>
            </a:br>
            <a:endParaRPr lang="es-ES"/>
          </a:p>
          <a:p>
            <a:r>
              <a:rPr lang="es-ES"/>
              <a:t>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16" name="CuadroTexto 15">
            <a:extLst>
              <a:ext uri="{FF2B5EF4-FFF2-40B4-BE49-F238E27FC236}">
                <a16:creationId xmlns:a16="http://schemas.microsoft.com/office/drawing/2014/main" id="{27B1A6EA-CC82-214E-AC21-5C78BDE6CE27}"/>
              </a:ext>
            </a:extLst>
          </p:cNvPr>
          <p:cNvSpPr txBox="1"/>
          <p:nvPr userDrawn="1"/>
        </p:nvSpPr>
        <p:spPr>
          <a:xfrm>
            <a:off x="10915587" y="6399354"/>
            <a:ext cx="1056278" cy="276999"/>
          </a:xfrm>
          <a:prstGeom prst="rect">
            <a:avLst/>
          </a:prstGeom>
          <a:noFill/>
        </p:spPr>
        <p:txBody>
          <a:bodyPr wrap="square" rtlCol="0">
            <a:spAutoFit/>
          </a:bodyPr>
          <a:lstStyle/>
          <a:p>
            <a:pPr algn="r"/>
            <a:fld id="{80DF77F4-4D2F-BE49-8BF4-309589EFCC2D}"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pic>
        <p:nvPicPr>
          <p:cNvPr id="10" name="Imagen 9">
            <a:extLst>
              <a:ext uri="{FF2B5EF4-FFF2-40B4-BE49-F238E27FC236}">
                <a16:creationId xmlns:a16="http://schemas.microsoft.com/office/drawing/2014/main" id="{DE0B3C2B-6A56-9B4B-BCC8-AE96AC0EF826}"/>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5738724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G">
    <p:bg>
      <p:bgRef idx="1001">
        <a:schemeClr val="bg1"/>
      </p:bgRef>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a:t>00. Título capítulo</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16" name="CuadroTexto 15">
            <a:extLst>
              <a:ext uri="{FF2B5EF4-FFF2-40B4-BE49-F238E27FC236}">
                <a16:creationId xmlns:a16="http://schemas.microsoft.com/office/drawing/2014/main" id="{F661D2BD-CAB8-1245-A6F7-AC8245AA5FB3}"/>
              </a:ext>
            </a:extLst>
          </p:cNvPr>
          <p:cNvSpPr txBox="1"/>
          <p:nvPr userDrawn="1"/>
        </p:nvSpPr>
        <p:spPr>
          <a:xfrm>
            <a:off x="10915587" y="6399354"/>
            <a:ext cx="1056278" cy="276999"/>
          </a:xfrm>
          <a:prstGeom prst="rect">
            <a:avLst/>
          </a:prstGeom>
          <a:noFill/>
        </p:spPr>
        <p:txBody>
          <a:bodyPr wrap="square" rtlCol="0">
            <a:spAutoFit/>
          </a:bodyPr>
          <a:lstStyle/>
          <a:p>
            <a:pPr algn="r"/>
            <a:fld id="{114F1A5A-5DEC-524D-8958-4A86FCF8FC28}"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pic>
        <p:nvPicPr>
          <p:cNvPr id="8" name="Imagen 7">
            <a:extLst>
              <a:ext uri="{FF2B5EF4-FFF2-40B4-BE49-F238E27FC236}">
                <a16:creationId xmlns:a16="http://schemas.microsoft.com/office/drawing/2014/main" id="{0CF5DE69-7F84-1C42-9C78-95952CBB2CD8}"/>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960084339"/>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A">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a:solidFill>
                  <a:schemeClr val="bg1"/>
                </a:solidFill>
                <a:latin typeface="Arial" panose="020B0604020202020204" pitchFamily="34" charset="0"/>
                <a:cs typeface="Arial" panose="020B0604020202020204" pitchFamily="34" charset="0"/>
              </a:rPr>
              <a:t>16/9/20</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
        <p:nvSpPr>
          <p:cNvPr id="11" name="CuadroTexto 10">
            <a:extLst>
              <a:ext uri="{FF2B5EF4-FFF2-40B4-BE49-F238E27FC236}">
                <a16:creationId xmlns:a16="http://schemas.microsoft.com/office/drawing/2014/main" id="{BB7C310A-8378-204B-90CA-231BD0D04605}"/>
              </a:ext>
            </a:extLst>
          </p:cNvPr>
          <p:cNvSpPr txBox="1"/>
          <p:nvPr userDrawn="1"/>
        </p:nvSpPr>
        <p:spPr>
          <a:xfrm>
            <a:off x="10907121" y="6399354"/>
            <a:ext cx="1056278" cy="276999"/>
          </a:xfrm>
          <a:prstGeom prst="rect">
            <a:avLst/>
          </a:prstGeom>
          <a:noFill/>
        </p:spPr>
        <p:txBody>
          <a:bodyPr wrap="square" rtlCol="0">
            <a:spAutoFit/>
          </a:bodyPr>
          <a:lstStyle/>
          <a:p>
            <a:pPr algn="r"/>
            <a:fld id="{86B7BD8C-AC39-B444-ADFB-2BCC888CC73A}"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12" name="Marcador de texto 25">
            <a:extLst>
              <a:ext uri="{FF2B5EF4-FFF2-40B4-BE49-F238E27FC236}">
                <a16:creationId xmlns:a16="http://schemas.microsoft.com/office/drawing/2014/main" id="{21FF0CA2-4EAC-214E-B68A-3E2098B3D46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3" name="Marcador de texto 25">
            <a:extLst>
              <a:ext uri="{FF2B5EF4-FFF2-40B4-BE49-F238E27FC236}">
                <a16:creationId xmlns:a16="http://schemas.microsoft.com/office/drawing/2014/main" id="{18F6060D-7439-1646-89FC-3BB88093D95D}"/>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
        <p:nvSpPr>
          <p:cNvPr id="15" name="Marcador de texto 72">
            <a:extLst>
              <a:ext uri="{FF2B5EF4-FFF2-40B4-BE49-F238E27FC236}">
                <a16:creationId xmlns:a16="http://schemas.microsoft.com/office/drawing/2014/main" id="{B36E819B-B0B5-1E42-AA60-3FAC99839969}"/>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a:t>Título párrafo</a:t>
            </a:r>
          </a:p>
        </p:txBody>
      </p:sp>
      <p:sp>
        <p:nvSpPr>
          <p:cNvPr id="16" name="Marcador de texto 72">
            <a:extLst>
              <a:ext uri="{FF2B5EF4-FFF2-40B4-BE49-F238E27FC236}">
                <a16:creationId xmlns:a16="http://schemas.microsoft.com/office/drawing/2014/main" id="{AE970B53-C2DA-7C41-A63E-932C24735282}"/>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a:t>Texto pequeño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dolore</a:t>
            </a:r>
            <a:r>
              <a:rPr lang="es-ES"/>
              <a:t> magna </a:t>
            </a:r>
            <a:r>
              <a:rPr lang="es-ES" err="1"/>
              <a:t>aliquam</a:t>
            </a:r>
            <a:r>
              <a:rPr lang="es-ES"/>
              <a:t> </a:t>
            </a:r>
            <a:r>
              <a:rPr lang="es-ES" err="1"/>
              <a:t>erat</a:t>
            </a:r>
            <a:r>
              <a:rPr lang="es-ES"/>
              <a:t> </a:t>
            </a:r>
            <a:r>
              <a:rPr lang="es-ES" err="1"/>
              <a:t>volutpat</a:t>
            </a:r>
            <a:r>
              <a:rPr lang="es-ES"/>
              <a:t>. 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br>
              <a:rPr lang="es-ES"/>
            </a:br>
            <a:endParaRPr lang="es-ES"/>
          </a:p>
          <a:p>
            <a:r>
              <a:rPr lang="es-ES"/>
              <a:t>Ut </a:t>
            </a:r>
            <a:r>
              <a:rPr lang="es-ES" err="1"/>
              <a:t>wisi</a:t>
            </a:r>
            <a:r>
              <a:rPr lang="es-ES"/>
              <a:t> </a:t>
            </a:r>
            <a:r>
              <a:rPr lang="es-ES" err="1"/>
              <a:t>enim</a:t>
            </a:r>
            <a:r>
              <a:rPr lang="es-ES"/>
              <a:t> ad </a:t>
            </a:r>
            <a:r>
              <a:rPr lang="es-ES" err="1"/>
              <a:t>minim</a:t>
            </a:r>
            <a:r>
              <a:rPr lang="es-ES"/>
              <a:t> </a:t>
            </a:r>
            <a:r>
              <a:rPr lang="es-ES" err="1"/>
              <a:t>veniam</a:t>
            </a:r>
            <a:r>
              <a:rPr lang="es-ES"/>
              <a:t>, </a:t>
            </a:r>
            <a:r>
              <a:rPr lang="es-ES" err="1"/>
              <a:t>quis</a:t>
            </a:r>
            <a:r>
              <a:rPr lang="es-ES"/>
              <a:t> </a:t>
            </a:r>
            <a:r>
              <a:rPr lang="es-ES" err="1"/>
              <a:t>nostrud</a:t>
            </a:r>
            <a:r>
              <a:rPr lang="es-ES"/>
              <a:t> </a:t>
            </a:r>
            <a:r>
              <a:rPr lang="es-ES" err="1"/>
              <a:t>exerci</a:t>
            </a:r>
            <a:r>
              <a:rPr lang="es-ES"/>
              <a:t> </a:t>
            </a:r>
            <a:r>
              <a:rPr lang="es-ES" err="1"/>
              <a:t>tation</a:t>
            </a:r>
            <a:r>
              <a:rPr lang="es-ES"/>
              <a:t> </a:t>
            </a:r>
            <a:r>
              <a:rPr lang="es-ES" err="1"/>
              <a:t>ullamcorper</a:t>
            </a:r>
            <a:r>
              <a:rPr lang="es-ES"/>
              <a:t> </a:t>
            </a:r>
            <a:r>
              <a:rPr lang="es-ES" err="1"/>
              <a:t>suscipit</a:t>
            </a:r>
            <a:r>
              <a:rPr lang="es-ES"/>
              <a:t> </a:t>
            </a:r>
            <a:r>
              <a:rPr lang="es-ES" err="1"/>
              <a:t>lobortis</a:t>
            </a:r>
            <a:r>
              <a:rPr lang="es-ES"/>
              <a:t> </a:t>
            </a:r>
            <a:r>
              <a:rPr lang="es-ES" err="1"/>
              <a:t>nisl</a:t>
            </a:r>
            <a:r>
              <a:rPr lang="es-ES"/>
              <a:t> ut </a:t>
            </a:r>
            <a:r>
              <a:rPr lang="es-ES" err="1"/>
              <a:t>aliquip</a:t>
            </a:r>
            <a:r>
              <a:rPr lang="es-ES"/>
              <a:t> ex </a:t>
            </a:r>
            <a:r>
              <a:rPr lang="es-ES" err="1"/>
              <a:t>ea</a:t>
            </a:r>
            <a:r>
              <a:rPr lang="es-ES"/>
              <a:t> commodo </a:t>
            </a:r>
            <a:r>
              <a:rPr lang="es-ES" err="1"/>
              <a:t>consequat</a:t>
            </a:r>
            <a:r>
              <a:rPr lang="es-ES"/>
              <a:t>. Destacado </a:t>
            </a:r>
            <a:r>
              <a:rPr lang="es-ES" err="1"/>
              <a:t>autem</a:t>
            </a:r>
            <a:r>
              <a:rPr lang="es-ES"/>
              <a:t> </a:t>
            </a:r>
            <a:r>
              <a:rPr lang="es-ES" err="1"/>
              <a:t>vel</a:t>
            </a:r>
            <a:r>
              <a:rPr lang="es-ES"/>
              <a:t> </a:t>
            </a:r>
            <a:r>
              <a:rPr lang="es-ES" err="1"/>
              <a:t>eum</a:t>
            </a:r>
            <a:r>
              <a:rPr lang="es-ES"/>
              <a:t> </a:t>
            </a:r>
            <a:r>
              <a:rPr lang="es-ES" err="1"/>
              <a:t>iriure</a:t>
            </a:r>
            <a:r>
              <a:rPr lang="es-ES"/>
              <a:t> dolor in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 </a:t>
            </a:r>
            <a:r>
              <a:rPr lang="es-ES" err="1"/>
              <a:t>vel</a:t>
            </a:r>
            <a:r>
              <a:rPr lang="es-ES"/>
              <a:t> </a:t>
            </a:r>
            <a:r>
              <a:rPr lang="es-ES" err="1"/>
              <a:t>illum</a:t>
            </a:r>
            <a:r>
              <a:rPr lang="es-ES"/>
              <a:t> </a:t>
            </a:r>
            <a:r>
              <a:rPr lang="es-ES" err="1"/>
              <a:t>dolore</a:t>
            </a:r>
            <a:r>
              <a:rPr lang="es-ES"/>
              <a:t> </a:t>
            </a:r>
            <a:r>
              <a:rPr lang="es-ES" err="1"/>
              <a:t>eu</a:t>
            </a:r>
            <a:r>
              <a:rPr lang="es-ES"/>
              <a:t> </a:t>
            </a:r>
            <a:r>
              <a:rPr lang="es-ES" err="1"/>
              <a:t>feugiat</a:t>
            </a:r>
            <a:r>
              <a:rPr lang="es-ES"/>
              <a:t> </a:t>
            </a:r>
            <a:r>
              <a:rPr lang="es-ES" err="1"/>
              <a:t>nulla</a:t>
            </a:r>
            <a:r>
              <a:rPr lang="es-ES"/>
              <a:t> </a:t>
            </a:r>
            <a:r>
              <a:rPr lang="es-ES" err="1"/>
              <a:t>facilisis</a:t>
            </a:r>
            <a:r>
              <a:rPr lang="es-ES"/>
              <a:t> at vero eros et </a:t>
            </a:r>
            <a:r>
              <a:rPr lang="es-ES" err="1"/>
              <a:t>accumsan</a:t>
            </a:r>
            <a:r>
              <a:rPr lang="es-ES"/>
              <a:t> et </a:t>
            </a:r>
            <a:r>
              <a:rPr lang="es-ES" err="1"/>
              <a:t>iusto</a:t>
            </a:r>
            <a:r>
              <a:rPr lang="es-ES"/>
              <a:t> odio </a:t>
            </a:r>
            <a:r>
              <a:rPr lang="es-ES" err="1"/>
              <a:t>dignissim</a:t>
            </a:r>
            <a:r>
              <a:rPr lang="es-ES"/>
              <a:t> </a:t>
            </a:r>
            <a:r>
              <a:rPr lang="es-ES" err="1"/>
              <a:t>qui</a:t>
            </a:r>
            <a:r>
              <a:rPr lang="es-ES"/>
              <a:t> </a:t>
            </a:r>
            <a:r>
              <a:rPr lang="es-ES" err="1"/>
              <a:t>blandit</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a:t>
            </a:r>
            <a:r>
              <a:rPr lang="es-ES" err="1"/>
              <a:t>hendrerit</a:t>
            </a:r>
            <a:r>
              <a:rPr lang="es-ES"/>
              <a:t> in </a:t>
            </a:r>
            <a:r>
              <a:rPr lang="es-ES" err="1"/>
              <a:t>vulputate</a:t>
            </a:r>
            <a:r>
              <a:rPr lang="es-ES"/>
              <a:t> </a:t>
            </a:r>
            <a:r>
              <a:rPr lang="es-ES" err="1"/>
              <a:t>velit</a:t>
            </a:r>
            <a:r>
              <a:rPr lang="es-ES"/>
              <a:t> </a:t>
            </a:r>
            <a:r>
              <a:rPr lang="es-ES" err="1"/>
              <a:t>esse</a:t>
            </a:r>
            <a:r>
              <a:rPr lang="es-ES"/>
              <a:t> </a:t>
            </a:r>
            <a:r>
              <a:rPr lang="es-ES" err="1"/>
              <a:t>molestie</a:t>
            </a:r>
            <a:r>
              <a:rPr lang="es-ES"/>
              <a:t> </a:t>
            </a:r>
            <a:r>
              <a:rPr lang="es-ES" err="1"/>
              <a:t>consequat</a:t>
            </a:r>
            <a:r>
              <a:rPr lang="es-ES"/>
              <a:t>.</a:t>
            </a:r>
          </a:p>
        </p:txBody>
      </p:sp>
      <p:sp>
        <p:nvSpPr>
          <p:cNvPr id="17" name="Marcador de texto 25">
            <a:extLst>
              <a:ext uri="{FF2B5EF4-FFF2-40B4-BE49-F238E27FC236}">
                <a16:creationId xmlns:a16="http://schemas.microsoft.com/office/drawing/2014/main" id="{076B0727-BD79-384E-8DC7-DBAF1B2628CE}"/>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Tree>
    <p:extLst>
      <p:ext uri="{BB962C8B-B14F-4D97-AF65-F5344CB8AC3E}">
        <p14:creationId xmlns:p14="http://schemas.microsoft.com/office/powerpoint/2010/main" val="1447052576"/>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¡Gracias!</a:t>
            </a:r>
          </a:p>
        </p:txBody>
      </p:sp>
    </p:spTree>
    <p:extLst>
      <p:ext uri="{BB962C8B-B14F-4D97-AF65-F5344CB8AC3E}">
        <p14:creationId xmlns:p14="http://schemas.microsoft.com/office/powerpoint/2010/main" val="725603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a:solidFill>
                  <a:schemeClr val="bg1"/>
                </a:solidFill>
                <a:latin typeface="Arial" panose="020B0604020202020204" pitchFamily="34" charset="0"/>
                <a:cs typeface="Arial" panose="020B0604020202020204" pitchFamily="34" charset="0"/>
              </a:rPr>
              <a:t>16/9/20</a:t>
            </a:r>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a:p>
        </p:txBody>
      </p:sp>
      <p:sp>
        <p:nvSpPr>
          <p:cNvPr id="10" name="CuadroTexto 9">
            <a:extLst>
              <a:ext uri="{FF2B5EF4-FFF2-40B4-BE49-F238E27FC236}">
                <a16:creationId xmlns:a16="http://schemas.microsoft.com/office/drawing/2014/main" id="{7D58DC16-EC79-6440-A94E-67875825DDA3}"/>
              </a:ext>
            </a:extLst>
          </p:cNvPr>
          <p:cNvSpPr txBox="1"/>
          <p:nvPr userDrawn="1"/>
        </p:nvSpPr>
        <p:spPr>
          <a:xfrm>
            <a:off x="10907121" y="6399354"/>
            <a:ext cx="1056278" cy="276999"/>
          </a:xfrm>
          <a:prstGeom prst="rect">
            <a:avLst/>
          </a:prstGeom>
          <a:noFill/>
        </p:spPr>
        <p:txBody>
          <a:bodyPr wrap="square" rtlCol="0">
            <a:spAutoFit/>
          </a:bodyPr>
          <a:lstStyle/>
          <a:p>
            <a:pPr algn="r"/>
            <a:fld id="{C4D65852-7D58-CC4D-BD65-45526DB8C0C5}"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34CA42C-4E50-2846-B4B3-FAA21F2D551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8" name="Marcador de texto 25">
            <a:extLst>
              <a:ext uri="{FF2B5EF4-FFF2-40B4-BE49-F238E27FC236}">
                <a16:creationId xmlns:a16="http://schemas.microsoft.com/office/drawing/2014/main" id="{4C4C77CA-E7C4-9444-AC8C-2DD9822001C9}"/>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Tree>
    <p:extLst>
      <p:ext uri="{BB962C8B-B14F-4D97-AF65-F5344CB8AC3E}">
        <p14:creationId xmlns:p14="http://schemas.microsoft.com/office/powerpoint/2010/main" val="3522011134"/>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1"/>
      </p:bgRef>
    </p:bg>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a:solidFill>
                  <a:schemeClr val="bg1"/>
                </a:solidFill>
                <a:latin typeface="Arial" panose="020B0604020202020204" pitchFamily="34" charset="0"/>
                <a:cs typeface="Arial" panose="020B0604020202020204" pitchFamily="34" charset="0"/>
              </a:rPr>
              <a:t>16/9/20</a:t>
            </a:r>
          </a:p>
        </p:txBody>
      </p:sp>
      <p:sp>
        <p:nvSpPr>
          <p:cNvPr id="8" name="CuadroTexto 7">
            <a:extLst>
              <a:ext uri="{FF2B5EF4-FFF2-40B4-BE49-F238E27FC236}">
                <a16:creationId xmlns:a16="http://schemas.microsoft.com/office/drawing/2014/main" id="{19516FFB-140D-7F43-8F92-D678D3213C23}"/>
              </a:ext>
            </a:extLst>
          </p:cNvPr>
          <p:cNvSpPr txBox="1"/>
          <p:nvPr userDrawn="1"/>
        </p:nvSpPr>
        <p:spPr>
          <a:xfrm>
            <a:off x="10907121" y="6399354"/>
            <a:ext cx="1056278" cy="276999"/>
          </a:xfrm>
          <a:prstGeom prst="rect">
            <a:avLst/>
          </a:prstGeom>
          <a:noFill/>
        </p:spPr>
        <p:txBody>
          <a:bodyPr wrap="square" rtlCol="0">
            <a:spAutoFit/>
          </a:bodyPr>
          <a:lstStyle/>
          <a:p>
            <a:pPr algn="r"/>
            <a:fld id="{BE2259C4-CD4B-2046-B015-723CB0297D2E}"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AC0AA867-10A7-7D46-BF36-E4FF1D09807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sp>
        <p:nvSpPr>
          <p:cNvPr id="11" name="Marcador de texto 25">
            <a:extLst>
              <a:ext uri="{FF2B5EF4-FFF2-40B4-BE49-F238E27FC236}">
                <a16:creationId xmlns:a16="http://schemas.microsoft.com/office/drawing/2014/main" id="{E8BC292C-9D62-CF4E-912D-573826214E8E}"/>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12" name="Marcador de texto 25">
            <a:extLst>
              <a:ext uri="{FF2B5EF4-FFF2-40B4-BE49-F238E27FC236}">
                <a16:creationId xmlns:a16="http://schemas.microsoft.com/office/drawing/2014/main" id="{0C50A9C2-B17E-7B4C-86D3-D8EE0654C9CB}"/>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Tree>
    <p:extLst>
      <p:ext uri="{BB962C8B-B14F-4D97-AF65-F5344CB8AC3E}">
        <p14:creationId xmlns:p14="http://schemas.microsoft.com/office/powerpoint/2010/main" val="2059587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00</a:t>
            </a:r>
            <a:br>
              <a:rPr lang="es-ES"/>
            </a:br>
            <a:endParaRPr lang="es-ES"/>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Subtítulo presentación</a:t>
            </a:r>
          </a:p>
        </p:txBody>
      </p:sp>
    </p:spTree>
    <p:extLst>
      <p:ext uri="{BB962C8B-B14F-4D97-AF65-F5344CB8AC3E}">
        <p14:creationId xmlns:p14="http://schemas.microsoft.com/office/powerpoint/2010/main" val="107709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17382A-8AAA-CB48-A11C-E5B5301F0D34}"/>
              </a:ext>
            </a:extLst>
          </p:cNvPr>
          <p:cNvPicPr>
            <a:picLocks noChangeAspect="1"/>
          </p:cNvPicPr>
          <p:nvPr userDrawn="1"/>
        </p:nvPicPr>
        <p:blipFill>
          <a:blip r:embed="rId2"/>
          <a:stretch>
            <a:fillRect/>
          </a:stretch>
        </p:blipFill>
        <p:spPr>
          <a:xfrm>
            <a:off x="0" y="12609"/>
            <a:ext cx="12169585" cy="6845391"/>
          </a:xfrm>
          <a:prstGeom prst="rect">
            <a:avLst/>
          </a:prstGeom>
        </p:spPr>
      </p:pic>
      <p:sp>
        <p:nvSpPr>
          <p:cNvPr id="18" name="Marcador de texto 13">
            <a:extLst>
              <a:ext uri="{FF2B5EF4-FFF2-40B4-BE49-F238E27FC236}">
                <a16:creationId xmlns:a16="http://schemas.microsoft.com/office/drawing/2014/main" id="{39E87D53-8499-8044-B22E-74D4F5622140}"/>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Título capítulo</a:t>
            </a:r>
          </a:p>
        </p:txBody>
      </p:sp>
      <p:sp>
        <p:nvSpPr>
          <p:cNvPr id="19" name="Marcador de texto 13">
            <a:extLst>
              <a:ext uri="{FF2B5EF4-FFF2-40B4-BE49-F238E27FC236}">
                <a16:creationId xmlns:a16="http://schemas.microsoft.com/office/drawing/2014/main" id="{4CD4E9A0-39A8-774F-8E5D-965329C429B5}"/>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a:t>00</a:t>
            </a:r>
            <a:br>
              <a:rPr lang="es-ES"/>
            </a:br>
            <a:endParaRPr lang="es-ES"/>
          </a:p>
        </p:txBody>
      </p:sp>
      <p:sp>
        <p:nvSpPr>
          <p:cNvPr id="6" name="Marcador de texto 25">
            <a:extLst>
              <a:ext uri="{FF2B5EF4-FFF2-40B4-BE49-F238E27FC236}">
                <a16:creationId xmlns:a16="http://schemas.microsoft.com/office/drawing/2014/main" id="{776F372C-FA44-BC4A-802E-1F501B309279}"/>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Subtítulo presentación</a:t>
            </a:r>
          </a:p>
        </p:txBody>
      </p:sp>
    </p:spTree>
    <p:extLst>
      <p:ext uri="{BB962C8B-B14F-4D97-AF65-F5344CB8AC3E}">
        <p14:creationId xmlns:p14="http://schemas.microsoft.com/office/powerpoint/2010/main" val="87371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A">
    <p:bg>
      <p:bgRef idx="1001">
        <a:schemeClr val="bg1"/>
      </p:bgRef>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25/01/2024</a:t>
            </a:fld>
            <a:endParaRPr lang="es-ES" sz="1200" b="0" i="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2193273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B">
    <p:bg>
      <p:bgRef idx="1001">
        <a:schemeClr val="bg2"/>
      </p:bgRef>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25/01/2024</a:t>
            </a:fld>
            <a:endParaRPr lang="es-ES" sz="1200" b="0" i="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5641664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C">
    <p:bg>
      <p:bgRef idx="1001">
        <a:schemeClr val="bg2"/>
      </p:bgRef>
    </p:bg>
    <p:spTree>
      <p:nvGrpSpPr>
        <p:cNvPr id="1" name=""/>
        <p:cNvGrpSpPr/>
        <p:nvPr/>
      </p:nvGrpSpPr>
      <p:grpSpPr>
        <a:xfrm>
          <a:off x="0" y="0"/>
          <a:ext cx="0" cy="0"/>
          <a:chOff x="0" y="0"/>
          <a:chExt cx="0" cy="0"/>
        </a:xfrm>
      </p:grpSpPr>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122223045"/>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D">
    <p:bg>
      <p:bgRef idx="1001">
        <a:schemeClr val="bg2"/>
      </p:bgRef>
    </p:bg>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6EBC75A-9B7A-B54E-85DF-B79AF25D84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CuadroTexto 15">
            <a:extLst>
              <a:ext uri="{FF2B5EF4-FFF2-40B4-BE49-F238E27FC236}">
                <a16:creationId xmlns:a16="http://schemas.microsoft.com/office/drawing/2014/main" id="{87EDF925-D83E-B04E-B5F9-5E5F42ED1EF9}"/>
              </a:ext>
            </a:extLst>
          </p:cNvPr>
          <p:cNvSpPr txBox="1"/>
          <p:nvPr userDrawn="1"/>
        </p:nvSpPr>
        <p:spPr>
          <a:xfrm>
            <a:off x="10915587" y="6399354"/>
            <a:ext cx="1056278" cy="276999"/>
          </a:xfrm>
          <a:prstGeom prst="rect">
            <a:avLst/>
          </a:prstGeom>
          <a:noFill/>
        </p:spPr>
        <p:txBody>
          <a:bodyPr wrap="square" rtlCol="0">
            <a:spAutoFit/>
          </a:bodyPr>
          <a:lstStyle/>
          <a:p>
            <a:pPr algn="r"/>
            <a:fld id="{8778311B-4D4E-1F47-916B-BE429DFEDB89}" type="datetime1">
              <a:rPr lang="es-ES" sz="1200" b="0" i="0" smtClean="0">
                <a:solidFill>
                  <a:schemeClr val="bg1"/>
                </a:solidFill>
                <a:latin typeface="Visuelt Pro" panose="020B0503040202040104" pitchFamily="34" charset="0"/>
                <a:cs typeface="Arial" panose="020B0604020202020204" pitchFamily="34" charset="0"/>
              </a:rPr>
              <a:t>25/01/2024</a:t>
            </a:fld>
            <a:endParaRPr lang="es-ES" sz="1200" b="0" i="0">
              <a:solidFill>
                <a:schemeClr val="bg1"/>
              </a:solidFill>
              <a:latin typeface="Visuelt Pro" panose="020B0503040202040104" pitchFamily="34" charset="0"/>
              <a:cs typeface="Arial" panose="020B0604020202020204" pitchFamily="34" charset="0"/>
            </a:endParaRPr>
          </a:p>
        </p:txBody>
      </p:sp>
      <p:sp>
        <p:nvSpPr>
          <p:cNvPr id="20" name="Título 1">
            <a:extLst>
              <a:ext uri="{FF2B5EF4-FFF2-40B4-BE49-F238E27FC236}">
                <a16:creationId xmlns:a16="http://schemas.microsoft.com/office/drawing/2014/main" id="{0C7BAFB5-0C3A-1442-A5F8-7E6F75E3487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Arial" panose="020B0604020202020204" pitchFamily="34" charset="0"/>
                <a:cs typeface="Arial" panose="020B06040202020202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p>
        </p:txBody>
      </p:sp>
      <p:sp>
        <p:nvSpPr>
          <p:cNvPr id="21" name="Marcador de texto 25">
            <a:extLst>
              <a:ext uri="{FF2B5EF4-FFF2-40B4-BE49-F238E27FC236}">
                <a16:creationId xmlns:a16="http://schemas.microsoft.com/office/drawing/2014/main" id="{4D65E536-901D-004C-A655-0B89E3C73F72}"/>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2" name="Marcador de texto 25">
            <a:extLst>
              <a:ext uri="{FF2B5EF4-FFF2-40B4-BE49-F238E27FC236}">
                <a16:creationId xmlns:a16="http://schemas.microsoft.com/office/drawing/2014/main" id="{473DFD97-5404-A343-A081-6506159B58C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1"/>
                </a:solidFill>
              </a:defRPr>
            </a:lvl1pPr>
          </a:lstStyle>
          <a:p>
            <a:r>
              <a:rPr lang="es-ES"/>
              <a:t>00. Título capítulo</a:t>
            </a:r>
          </a:p>
        </p:txBody>
      </p:sp>
      <p:sp>
        <p:nvSpPr>
          <p:cNvPr id="23" name="Marcador de texto 25">
            <a:extLst>
              <a:ext uri="{FF2B5EF4-FFF2-40B4-BE49-F238E27FC236}">
                <a16:creationId xmlns:a16="http://schemas.microsoft.com/office/drawing/2014/main" id="{3D52AA22-C61D-7041-9072-B6901BA935F7}"/>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a:t>Título presentación</a:t>
            </a:r>
          </a:p>
        </p:txBody>
      </p:sp>
      <p:pic>
        <p:nvPicPr>
          <p:cNvPr id="10" name="Imagen 9">
            <a:extLst>
              <a:ext uri="{FF2B5EF4-FFF2-40B4-BE49-F238E27FC236}">
                <a16:creationId xmlns:a16="http://schemas.microsoft.com/office/drawing/2014/main" id="{0E322B15-8164-CE48-95D2-5BCAC33B528C}"/>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47711028"/>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E">
    <p:bg>
      <p:bgRef idx="1001">
        <a:schemeClr val="bg1"/>
      </p:bgRef>
    </p:bg>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914400" indent="-914400" algn="l">
              <a:buFont typeface="+mj-lt"/>
              <a:buAutoNum type="arabicPeriod"/>
              <a:defRPr sz="5000">
                <a:latin typeface="Visuelt Pro" panose="020B0503040202040104" pitchFamily="34" charset="0"/>
              </a:defRPr>
            </a:lvl1pPr>
          </a:lstStyle>
          <a:p>
            <a:r>
              <a:rPr lang="es-ES"/>
              <a:t>Texto destacado </a:t>
            </a:r>
            <a:r>
              <a:rPr lang="es-ES" err="1"/>
              <a:t>lorem</a:t>
            </a:r>
            <a:r>
              <a:rPr lang="es-ES"/>
              <a:t> </a:t>
            </a:r>
            <a:r>
              <a:rPr lang="es-ES" err="1"/>
              <a:t>ipsum</a:t>
            </a:r>
            <a:r>
              <a:rPr lang="es-ES"/>
              <a:t> dolor </a:t>
            </a:r>
            <a:r>
              <a:rPr lang="es-ES" err="1"/>
              <a:t>sit</a:t>
            </a:r>
            <a:r>
              <a:rPr lang="es-ES"/>
              <a:t> </a:t>
            </a:r>
            <a:r>
              <a:rPr lang="es-ES" err="1"/>
              <a:t>amet</a:t>
            </a:r>
            <a:r>
              <a:rPr lang="es-ES"/>
              <a:t>, </a:t>
            </a:r>
            <a:r>
              <a:rPr lang="es-ES" err="1"/>
              <a:t>consectetuer</a:t>
            </a:r>
            <a:r>
              <a:rPr lang="es-ES"/>
              <a:t> </a:t>
            </a:r>
            <a:r>
              <a:rPr lang="es-ES" err="1"/>
              <a:t>adipiscing</a:t>
            </a:r>
            <a:r>
              <a:rPr lang="es-ES"/>
              <a:t> </a:t>
            </a:r>
            <a:r>
              <a:rPr lang="es-ES" err="1"/>
              <a:t>elit</a:t>
            </a:r>
            <a:r>
              <a:rPr lang="es-ES"/>
              <a:t>, sed </a:t>
            </a:r>
            <a:r>
              <a:rPr lang="es-ES" err="1"/>
              <a:t>diam</a:t>
            </a:r>
            <a:r>
              <a:rPr lang="es-ES"/>
              <a:t> </a:t>
            </a:r>
            <a:r>
              <a:rPr lang="es-ES" err="1"/>
              <a:t>nonummy</a:t>
            </a:r>
            <a:r>
              <a:rPr lang="es-ES"/>
              <a:t> </a:t>
            </a:r>
            <a:r>
              <a:rPr lang="es-ES" err="1"/>
              <a:t>nibh</a:t>
            </a:r>
            <a:r>
              <a:rPr lang="es-ES"/>
              <a:t> </a:t>
            </a:r>
            <a:r>
              <a:rPr lang="es-ES" err="1"/>
              <a:t>euismod</a:t>
            </a:r>
            <a:r>
              <a:rPr lang="es-ES"/>
              <a:t> </a:t>
            </a:r>
            <a:r>
              <a:rPr lang="es-ES" err="1"/>
              <a:t>tincidunt</a:t>
            </a:r>
            <a:r>
              <a:rPr lang="es-ES"/>
              <a:t> ut </a:t>
            </a:r>
            <a:r>
              <a:rPr lang="es-ES" err="1"/>
              <a:t>laoreet</a:t>
            </a:r>
            <a:r>
              <a:rPr lang="es-ES"/>
              <a:t> </a:t>
            </a:r>
            <a:r>
              <a:rPr lang="es-ES" err="1"/>
              <a:t>destacat</a:t>
            </a:r>
            <a:r>
              <a:rPr lang="es-ES"/>
              <a:t> magna </a:t>
            </a:r>
            <a:r>
              <a:rPr lang="es-ES" err="1"/>
              <a:t>aliquam</a:t>
            </a:r>
            <a:r>
              <a:rPr lang="es-ES"/>
              <a:t> </a:t>
            </a:r>
            <a:r>
              <a:rPr lang="es-ES" err="1"/>
              <a:t>erat</a:t>
            </a:r>
            <a:r>
              <a:rPr lang="es-ES"/>
              <a:t> </a:t>
            </a:r>
            <a:r>
              <a:rPr lang="es-ES" err="1"/>
              <a:t>volutpat</a:t>
            </a:r>
            <a:r>
              <a:rPr lang="es-ES"/>
              <a:t>.</a:t>
            </a:r>
            <a:br>
              <a:rPr lang="es-ES"/>
            </a:br>
            <a:r>
              <a:rPr lang="es-ES" err="1"/>
              <a:t>asdf</a:t>
            </a:r>
            <a:endParaRPr lang="es-ES"/>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a:t>Título </a:t>
            </a:r>
            <a:r>
              <a:rPr lang="es-ES" err="1"/>
              <a:t>slide</a:t>
            </a:r>
            <a:endParaRPr lang="es-ES"/>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2363436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5" Type="http://schemas.openxmlformats.org/officeDocument/2006/relationships/image" Target="../media/image3.pn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52385"/>
      </p:ext>
    </p:extLst>
  </p:cSld>
  <p:clrMap bg1="lt1" tx1="dk1" bg2="lt2" tx2="dk2" accent1="accent1" accent2="accent2" accent3="accent3" accent4="accent4" accent5="accent5" accent6="accent6" hlink="hlink" folHlink="folHlink"/>
  <p:sldLayoutIdLst>
    <p:sldLayoutId id="2147483654" r:id="rId1"/>
    <p:sldLayoutId id="2147483694"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0747F716-090E-B946-B4CB-5827382B29E0}"/>
              </a:ext>
            </a:extLst>
          </p:cNvPr>
          <p:cNvSpPr txBox="1">
            <a:spLocks/>
          </p:cNvSpPr>
          <p:nvPr userDrawn="1"/>
        </p:nvSpPr>
        <p:spPr>
          <a:xfrm>
            <a:off x="8752475" y="6476458"/>
            <a:ext cx="3139920" cy="151732"/>
          </a:xfrm>
          <a:prstGeom prst="rect">
            <a:avLst/>
          </a:prstGeom>
        </p:spPr>
        <p:txBody>
          <a:bodyPr wrap="square" lIns="0" tIns="0" rIns="0" bIns="0"/>
          <a:lstStyle>
            <a:lvl1pPr marL="0" indent="0" algn="r" defTabSz="914400" rtl="0" eaLnBrk="1" latinLnBrk="0" hangingPunct="1">
              <a:lnSpc>
                <a:spcPct val="100000"/>
              </a:lnSpc>
              <a:spcBef>
                <a:spcPts val="0"/>
              </a:spcBef>
              <a:buFontTx/>
              <a:buNone/>
              <a:defRPr sz="1200" b="1" i="0" kern="1200" spc="0" baseline="0">
                <a:solidFill>
                  <a:schemeClr val="accent4"/>
                </a:solidFill>
                <a:latin typeface="FS Pimlico" panose="0200050606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5" name="Imagen 4">
            <a:extLst>
              <a:ext uri="{FF2B5EF4-FFF2-40B4-BE49-F238E27FC236}">
                <a16:creationId xmlns:a16="http://schemas.microsoft.com/office/drawing/2014/main" id="{054D6626-89B3-4C4C-8784-DAC496715A14}"/>
              </a:ext>
            </a:extLst>
          </p:cNvPr>
          <p:cNvPicPr>
            <a:picLocks noChangeAspect="1"/>
          </p:cNvPicPr>
          <p:nvPr userDrawn="1"/>
        </p:nvPicPr>
        <p:blipFill>
          <a:blip r:embed="rId4"/>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61965241"/>
      </p:ext>
    </p:extLst>
  </p:cSld>
  <p:clrMap bg1="lt1" tx1="dk1" bg2="lt2" tx2="dk2" accent1="accent1" accent2="accent2" accent3="accent3" accent4="accent4" accent5="accent5" accent6="accent6" hlink="hlink" folHlink="folHlink"/>
  <p:sldLayoutIdLst>
    <p:sldLayoutId id="2147483679" r:id="rId1"/>
    <p:sldLayoutId id="2147483658"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750681"/>
      </p:ext>
    </p:extLst>
  </p:cSld>
  <p:clrMap bg1="lt1" tx1="dk1" bg2="lt2" tx2="dk2" accent1="accent1" accent2="accent2" accent3="accent3" accent4="accent4" accent5="accent5" accent6="accent6" hlink="hlink" folHlink="folHlink"/>
  <p:sldLayoutIdLst>
    <p:sldLayoutId id="2147483660" r:id="rId1"/>
    <p:sldLayoutId id="2147483681" r:id="rId2"/>
    <p:sldLayoutId id="2147483686" r:id="rId3"/>
    <p:sldLayoutId id="2147483687" r:id="rId4"/>
    <p:sldLayoutId id="2147483714" r:id="rId5"/>
    <p:sldLayoutId id="2147483682" r:id="rId6"/>
    <p:sldLayoutId id="2147483693"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6684"/>
      </p:ext>
    </p:extLst>
  </p:cSld>
  <p:clrMap bg1="lt1" tx1="dk1" bg2="lt2" tx2="dk2" accent1="accent1" accent2="accent2" accent3="accent3" accent4="accent4" accent5="accent5" accent6="accent6" hlink="hlink" folHlink="folHlink"/>
  <p:sldLayoutIdLst>
    <p:sldLayoutId id="2147483688" r:id="rId1"/>
    <p:sldLayoutId id="2147483702" r:id="rId2"/>
    <p:sldLayoutId id="2147483703" r:id="rId3"/>
    <p:sldLayoutId id="2147483704" r:id="rId4"/>
    <p:sldLayoutId id="2147483705" r:id="rId5"/>
    <p:sldLayoutId id="2147483715" r:id="rId6"/>
    <p:sldLayoutId id="2147483716"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BBFDA9-87ED-7D4D-9C52-65C40195819F}"/>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9325419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065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4" name="TextBox 3">
            <a:extLst>
              <a:ext uri="{FF2B5EF4-FFF2-40B4-BE49-F238E27FC236}">
                <a16:creationId xmlns:a16="http://schemas.microsoft.com/office/drawing/2014/main" id="{85B63D0D-27EB-ABC1-66E2-7B5536808D4D}"/>
              </a:ext>
            </a:extLst>
          </p:cNvPr>
          <p:cNvSpPr txBox="1"/>
          <p:nvPr/>
        </p:nvSpPr>
        <p:spPr>
          <a:xfrm>
            <a:off x="107651" y="1316712"/>
            <a:ext cx="11631561" cy="3416320"/>
          </a:xfrm>
          <a:prstGeom prst="rect">
            <a:avLst/>
          </a:prstGeom>
          <a:noFill/>
        </p:spPr>
        <p:txBody>
          <a:bodyPr wrap="square">
            <a:spAutoFit/>
          </a:bodyPr>
          <a:lstStyle/>
          <a:p>
            <a:pPr algn="just"/>
            <a:r>
              <a:rPr lang="es-ES" b="0" i="0" dirty="0">
                <a:solidFill>
                  <a:schemeClr val="accent3">
                    <a:lumMod val="75000"/>
                  </a:schemeClr>
                </a:solidFill>
                <a:effectLst/>
                <a:latin typeface="ApexNew"/>
              </a:rPr>
              <a:t>Casos de uso</a:t>
            </a:r>
          </a:p>
          <a:p>
            <a:pPr algn="just"/>
            <a:endParaRPr lang="es-ES" b="0" i="0" dirty="0">
              <a:solidFill>
                <a:schemeClr val="accent3">
                  <a:lumMod val="75000"/>
                </a:schemeClr>
              </a:solidFill>
              <a:effectLst/>
              <a:latin typeface="ApexNew"/>
            </a:endParaRPr>
          </a:p>
          <a:p>
            <a:pPr algn="just"/>
            <a:r>
              <a:rPr lang="es-ES" b="0" i="0" dirty="0">
                <a:solidFill>
                  <a:srgbClr val="000000"/>
                </a:solidFill>
                <a:effectLst/>
                <a:latin typeface="ApexNew"/>
              </a:rPr>
              <a:t>Los casos de uso representan la relación entre los diferentes actores (</a:t>
            </a:r>
            <a:r>
              <a:rPr lang="es-ES" b="0" i="1" dirty="0" err="1">
                <a:solidFill>
                  <a:srgbClr val="000000"/>
                </a:solidFill>
                <a:effectLst/>
                <a:latin typeface="ApexNew"/>
              </a:rPr>
              <a:t>stakeholders</a:t>
            </a:r>
            <a:r>
              <a:rPr lang="es-ES" b="0" i="0" dirty="0">
                <a:solidFill>
                  <a:srgbClr val="000000"/>
                </a:solidFill>
                <a:effectLst/>
                <a:latin typeface="ApexNew"/>
              </a:rPr>
              <a:t>) y los casos de uso del sistema. Muestran la funcionalidad que ofrece el sistema en su interacción externa. Describen qué hace el sistema, pero no cómo lo hace.</a:t>
            </a:r>
          </a:p>
          <a:p>
            <a:pPr algn="just"/>
            <a:endParaRPr lang="es-ES" b="0" i="0" dirty="0">
              <a:solidFill>
                <a:srgbClr val="000000"/>
              </a:solidFill>
              <a:effectLst/>
              <a:latin typeface="ApexNew"/>
            </a:endParaRPr>
          </a:p>
          <a:p>
            <a:pPr algn="just"/>
            <a:r>
              <a:rPr lang="es-ES" b="0" i="0" dirty="0">
                <a:solidFill>
                  <a:srgbClr val="000000"/>
                </a:solidFill>
                <a:effectLst/>
                <a:latin typeface="ApexNew"/>
              </a:rPr>
              <a:t>Son útiles para definir cómo debe comportarse el sistema. Utilizados principalmente como parte de la documentación del código, facilitando su reutilización.</a:t>
            </a:r>
          </a:p>
          <a:p>
            <a:pPr algn="just"/>
            <a:endParaRPr lang="es-ES" b="0" i="0" dirty="0">
              <a:solidFill>
                <a:srgbClr val="000000"/>
              </a:solidFill>
              <a:effectLst/>
              <a:latin typeface="ApexNew"/>
            </a:endParaRPr>
          </a:p>
          <a:p>
            <a:pPr algn="just"/>
            <a:r>
              <a:rPr lang="es-ES" b="0" i="0" dirty="0">
                <a:solidFill>
                  <a:srgbClr val="000000"/>
                </a:solidFill>
                <a:effectLst/>
                <a:latin typeface="ApexNew"/>
              </a:rPr>
              <a:t>Los diagramas de casos de uso se componen de los actores, representados por el grafico esquemático de una persona, y los casos de uso, representados por globos con un breve texto que identifica el caso. Adicionalmente podemos agrupar los diferentes casos que componen un elemento del sistema utilizando un cuadrado o rectángulo.</a:t>
            </a:r>
          </a:p>
        </p:txBody>
      </p:sp>
    </p:spTree>
    <p:extLst>
      <p:ext uri="{BB962C8B-B14F-4D97-AF65-F5344CB8AC3E}">
        <p14:creationId xmlns:p14="http://schemas.microsoft.com/office/powerpoint/2010/main" val="397091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3" name="TextBox 2">
            <a:extLst>
              <a:ext uri="{FF2B5EF4-FFF2-40B4-BE49-F238E27FC236}">
                <a16:creationId xmlns:a16="http://schemas.microsoft.com/office/drawing/2014/main" id="{E22629C5-904F-8F27-9B44-CE35319E5BF2}"/>
              </a:ext>
            </a:extLst>
          </p:cNvPr>
          <p:cNvSpPr txBox="1"/>
          <p:nvPr/>
        </p:nvSpPr>
        <p:spPr>
          <a:xfrm>
            <a:off x="313588" y="847035"/>
            <a:ext cx="11219688" cy="2031325"/>
          </a:xfrm>
          <a:prstGeom prst="rect">
            <a:avLst/>
          </a:prstGeom>
          <a:noFill/>
        </p:spPr>
        <p:txBody>
          <a:bodyPr wrap="square">
            <a:spAutoFit/>
          </a:bodyPr>
          <a:lstStyle/>
          <a:p>
            <a:pPr algn="just"/>
            <a:r>
              <a:rPr lang="es-ES" b="0" i="0" dirty="0">
                <a:solidFill>
                  <a:srgbClr val="000000"/>
                </a:solidFill>
                <a:effectLst/>
                <a:latin typeface="ApexNew"/>
              </a:rPr>
              <a:t>Para finalizar podemos tener diferentes relaciones entre los diferentes casos:</a:t>
            </a:r>
          </a:p>
          <a:p>
            <a:pPr algn="just">
              <a:buFont typeface="Arial" panose="020B0604020202020204" pitchFamily="34" charset="0"/>
              <a:buChar char="•"/>
            </a:pPr>
            <a:r>
              <a:rPr lang="es-ES" b="1" i="0" dirty="0">
                <a:solidFill>
                  <a:srgbClr val="000000"/>
                </a:solidFill>
                <a:effectLst/>
                <a:latin typeface="ApexNew"/>
              </a:rPr>
              <a:t>Inclusión</a:t>
            </a:r>
            <a:r>
              <a:rPr lang="es-ES" b="0" i="0" dirty="0">
                <a:solidFill>
                  <a:srgbClr val="000000"/>
                </a:solidFill>
                <a:effectLst/>
                <a:latin typeface="ApexNew"/>
              </a:rPr>
              <a:t> (</a:t>
            </a:r>
            <a:r>
              <a:rPr lang="es-ES" b="0" i="1" dirty="0" err="1">
                <a:solidFill>
                  <a:srgbClr val="000000"/>
                </a:solidFill>
                <a:effectLst/>
                <a:latin typeface="ApexNew"/>
              </a:rPr>
              <a:t>include</a:t>
            </a:r>
            <a:r>
              <a:rPr lang="es-ES" b="0" i="0" dirty="0">
                <a:solidFill>
                  <a:srgbClr val="000000"/>
                </a:solidFill>
                <a:effectLst/>
                <a:latin typeface="ApexNew"/>
              </a:rPr>
              <a:t>). Un caso de uso que forma parte de otro caso de uso.</a:t>
            </a:r>
          </a:p>
          <a:p>
            <a:pPr algn="just">
              <a:buFont typeface="Arial" panose="020B0604020202020204" pitchFamily="34" charset="0"/>
              <a:buChar char="•"/>
            </a:pPr>
            <a:r>
              <a:rPr lang="es-ES" b="1" i="0" dirty="0">
                <a:solidFill>
                  <a:srgbClr val="000000"/>
                </a:solidFill>
                <a:effectLst/>
                <a:latin typeface="ApexNew"/>
              </a:rPr>
              <a:t>Extensión</a:t>
            </a:r>
            <a:r>
              <a:rPr lang="es-ES" b="0" i="0" dirty="0">
                <a:solidFill>
                  <a:srgbClr val="000000"/>
                </a:solidFill>
                <a:effectLst/>
                <a:latin typeface="ApexNew"/>
              </a:rPr>
              <a:t> (</a:t>
            </a:r>
            <a:r>
              <a:rPr lang="es-ES" b="0" i="1" dirty="0" err="1">
                <a:solidFill>
                  <a:srgbClr val="000000"/>
                </a:solidFill>
                <a:effectLst/>
                <a:latin typeface="ApexNew"/>
              </a:rPr>
              <a:t>extends</a:t>
            </a:r>
            <a:r>
              <a:rPr lang="es-ES" b="0" i="0" dirty="0">
                <a:solidFill>
                  <a:srgbClr val="000000"/>
                </a:solidFill>
                <a:effectLst/>
                <a:latin typeface="ApexNew"/>
              </a:rPr>
              <a:t>). Funcionalidad adicional opcional.</a:t>
            </a:r>
          </a:p>
          <a:p>
            <a:pPr algn="just">
              <a:buFont typeface="Arial" panose="020B0604020202020204" pitchFamily="34" charset="0"/>
              <a:buChar char="•"/>
            </a:pPr>
            <a:r>
              <a:rPr lang="es-ES" b="1" i="0" dirty="0">
                <a:solidFill>
                  <a:srgbClr val="000000"/>
                </a:solidFill>
                <a:effectLst/>
                <a:latin typeface="ApexNew"/>
              </a:rPr>
              <a:t>Generalización</a:t>
            </a:r>
            <a:r>
              <a:rPr lang="es-ES" b="0" i="0" dirty="0">
                <a:solidFill>
                  <a:srgbClr val="000000"/>
                </a:solidFill>
                <a:effectLst/>
                <a:latin typeface="ApexNew"/>
              </a:rPr>
              <a:t>. Equivalente a herencia.</a:t>
            </a:r>
          </a:p>
          <a:p>
            <a:pPr algn="just"/>
            <a:endParaRPr lang="es-ES" b="0" i="0" dirty="0">
              <a:solidFill>
                <a:srgbClr val="000000"/>
              </a:solidFill>
              <a:effectLst/>
              <a:latin typeface="ApexNew"/>
            </a:endParaRPr>
          </a:p>
          <a:p>
            <a:pPr algn="just"/>
            <a:r>
              <a:rPr lang="es-ES" b="0" i="0" dirty="0">
                <a:solidFill>
                  <a:srgbClr val="000000"/>
                </a:solidFill>
                <a:effectLst/>
                <a:latin typeface="ApexNew"/>
              </a:rPr>
              <a:t>En la Figura 5 podemos observar las diferentes notaciones para los diagramas de casos de uso y en la figura 6 vemos un ejemplo de caso de uso para un restaurante.</a:t>
            </a:r>
          </a:p>
        </p:txBody>
      </p:sp>
      <p:pic>
        <p:nvPicPr>
          <p:cNvPr id="7" name="Picture 6">
            <a:extLst>
              <a:ext uri="{FF2B5EF4-FFF2-40B4-BE49-F238E27FC236}">
                <a16:creationId xmlns:a16="http://schemas.microsoft.com/office/drawing/2014/main" id="{A6E6FAC6-9081-14B1-2D5E-A4B7ED476C30}"/>
              </a:ext>
            </a:extLst>
          </p:cNvPr>
          <p:cNvPicPr>
            <a:picLocks noChangeAspect="1"/>
          </p:cNvPicPr>
          <p:nvPr/>
        </p:nvPicPr>
        <p:blipFill>
          <a:blip r:embed="rId2"/>
          <a:stretch>
            <a:fillRect/>
          </a:stretch>
        </p:blipFill>
        <p:spPr>
          <a:xfrm>
            <a:off x="550466" y="2999566"/>
            <a:ext cx="5411422" cy="3400900"/>
          </a:xfrm>
          <a:prstGeom prst="rect">
            <a:avLst/>
          </a:prstGeom>
        </p:spPr>
      </p:pic>
      <p:pic>
        <p:nvPicPr>
          <p:cNvPr id="9" name="Picture 8">
            <a:extLst>
              <a:ext uri="{FF2B5EF4-FFF2-40B4-BE49-F238E27FC236}">
                <a16:creationId xmlns:a16="http://schemas.microsoft.com/office/drawing/2014/main" id="{1329E5C1-6689-76E4-0F33-AD0C3E709222}"/>
              </a:ext>
            </a:extLst>
          </p:cNvPr>
          <p:cNvPicPr>
            <a:picLocks noChangeAspect="1"/>
          </p:cNvPicPr>
          <p:nvPr/>
        </p:nvPicPr>
        <p:blipFill>
          <a:blip r:embed="rId3"/>
          <a:stretch>
            <a:fillRect/>
          </a:stretch>
        </p:blipFill>
        <p:spPr>
          <a:xfrm>
            <a:off x="6706051" y="2662897"/>
            <a:ext cx="4265629" cy="3737569"/>
          </a:xfrm>
          <a:prstGeom prst="rect">
            <a:avLst/>
          </a:prstGeom>
        </p:spPr>
      </p:pic>
    </p:spTree>
    <p:extLst>
      <p:ext uri="{BB962C8B-B14F-4D97-AF65-F5344CB8AC3E}">
        <p14:creationId xmlns:p14="http://schemas.microsoft.com/office/powerpoint/2010/main" val="3940065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152808" y="947828"/>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r>
              <a:rPr lang="es-ES_tradnl" sz="2800" dirty="0">
                <a:solidFill>
                  <a:schemeClr val="bg2"/>
                </a:solidFill>
                <a:latin typeface="Visuelt Pro" panose="020B0503040202040104"/>
              </a:rPr>
              <a:t>Arquitectura de 3 capas</a:t>
            </a:r>
          </a:p>
        </p:txBody>
      </p:sp>
      <p:pic>
        <p:nvPicPr>
          <p:cNvPr id="4" name="Picture 3">
            <a:extLst>
              <a:ext uri="{FF2B5EF4-FFF2-40B4-BE49-F238E27FC236}">
                <a16:creationId xmlns:a16="http://schemas.microsoft.com/office/drawing/2014/main" id="{D5CAF8B5-9628-8EE9-8FF3-0E1F1E582501}"/>
              </a:ext>
            </a:extLst>
          </p:cNvPr>
          <p:cNvPicPr>
            <a:picLocks noChangeAspect="1"/>
          </p:cNvPicPr>
          <p:nvPr/>
        </p:nvPicPr>
        <p:blipFill>
          <a:blip r:embed="rId2"/>
          <a:stretch>
            <a:fillRect/>
          </a:stretch>
        </p:blipFill>
        <p:spPr>
          <a:xfrm>
            <a:off x="0" y="1896241"/>
            <a:ext cx="12192000" cy="3065517"/>
          </a:xfrm>
          <a:prstGeom prst="rect">
            <a:avLst/>
          </a:prstGeom>
        </p:spPr>
      </p:pic>
    </p:spTree>
    <p:extLst>
      <p:ext uri="{BB962C8B-B14F-4D97-AF65-F5344CB8AC3E}">
        <p14:creationId xmlns:p14="http://schemas.microsoft.com/office/powerpoint/2010/main" val="1990496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0A1CED2-B2FD-7647-07E2-0AC5EC7806D5}"/>
              </a:ext>
            </a:extLst>
          </p:cNvPr>
          <p:cNvSpPr txBox="1"/>
          <p:nvPr/>
        </p:nvSpPr>
        <p:spPr>
          <a:xfrm>
            <a:off x="413004" y="862644"/>
            <a:ext cx="11365992" cy="5355312"/>
          </a:xfrm>
          <a:prstGeom prst="rect">
            <a:avLst/>
          </a:prstGeom>
          <a:noFill/>
        </p:spPr>
        <p:txBody>
          <a:bodyPr wrap="square">
            <a:spAutoFit/>
          </a:bodyPr>
          <a:lstStyle/>
          <a:p>
            <a:pPr algn="just"/>
            <a:r>
              <a:rPr lang="es-ES" b="0" i="0" dirty="0">
                <a:solidFill>
                  <a:schemeClr val="accent3">
                    <a:lumMod val="75000"/>
                  </a:schemeClr>
                </a:solidFill>
                <a:effectLst/>
                <a:latin typeface="ApexNew"/>
              </a:rPr>
              <a:t>Presentación</a:t>
            </a:r>
          </a:p>
          <a:p>
            <a:pPr algn="just"/>
            <a:r>
              <a:rPr lang="es-ES" b="0" i="0" dirty="0">
                <a:solidFill>
                  <a:srgbClr val="000000"/>
                </a:solidFill>
                <a:effectLst/>
                <a:latin typeface="ApexNew"/>
              </a:rPr>
              <a:t>Capa que interactúa directamente con el usuario. Presenta el sistema al usuario, le comunica la información, captura las acciones realizadas por él y la información introducida con un mínimo de proceso. Por ejemplo, puede realizar un filtrado básico de los datos para comprobar que no hay errores de formato, que la fecha sea correcta y dentro del rango esperado por ejemplo en las edades.</a:t>
            </a:r>
          </a:p>
          <a:p>
            <a:pPr algn="just"/>
            <a:endParaRPr lang="es-ES" b="0" i="0" dirty="0">
              <a:solidFill>
                <a:srgbClr val="000000"/>
              </a:solidFill>
              <a:effectLst/>
              <a:latin typeface="ApexNew"/>
            </a:endParaRPr>
          </a:p>
          <a:p>
            <a:pPr algn="just"/>
            <a:r>
              <a:rPr lang="es-ES" b="0" i="0" dirty="0">
                <a:solidFill>
                  <a:srgbClr val="000000"/>
                </a:solidFill>
                <a:effectLst/>
                <a:latin typeface="ApexNew"/>
              </a:rPr>
              <a:t>Debe proporcionar una experiencia lo más ergonómica posible al usuario, facilitándole el trabajo. Esta capa se comunica únicamente con la capa inmediatamente inferior, la de funcionalidad.</a:t>
            </a:r>
          </a:p>
          <a:p>
            <a:pPr algn="just"/>
            <a:endParaRPr lang="es-ES" dirty="0">
              <a:solidFill>
                <a:srgbClr val="000000"/>
              </a:solidFill>
              <a:latin typeface="ApexNew"/>
            </a:endParaRPr>
          </a:p>
          <a:p>
            <a:pPr algn="just"/>
            <a:r>
              <a:rPr lang="es-ES" b="0" i="0" dirty="0">
                <a:solidFill>
                  <a:schemeClr val="accent3">
                    <a:lumMod val="75000"/>
                  </a:schemeClr>
                </a:solidFill>
                <a:effectLst/>
                <a:latin typeface="ApexNew"/>
              </a:rPr>
              <a:t>Funcionalidad (Lógica de negocios)</a:t>
            </a:r>
          </a:p>
          <a:p>
            <a:pPr algn="just"/>
            <a:r>
              <a:rPr lang="es-ES" b="0" i="0" dirty="0">
                <a:solidFill>
                  <a:srgbClr val="000000"/>
                </a:solidFill>
                <a:effectLst/>
                <a:latin typeface="ApexNew"/>
              </a:rPr>
              <a:t>Capa donde se realizan todos los cálculos necesarios para dar respuesta a las peticiones del usuario siguiendo la lógica del negocio. Reciben las peticiones del usuario, de ser necesario se comunica con la capa de persistencia para obtener datos, realiza el proceso y envía las respuestas al usuario. Esta capa se comunica con las dos otras capas, tanto la de presentación como la de persistencia.</a:t>
            </a:r>
          </a:p>
          <a:p>
            <a:pPr algn="just"/>
            <a:endParaRPr lang="es-ES" dirty="0">
              <a:solidFill>
                <a:srgbClr val="000000"/>
              </a:solidFill>
              <a:latin typeface="ApexNew"/>
            </a:endParaRPr>
          </a:p>
          <a:p>
            <a:pPr algn="just"/>
            <a:r>
              <a:rPr lang="es-ES" b="0" i="0" dirty="0">
                <a:solidFill>
                  <a:schemeClr val="accent3">
                    <a:lumMod val="75000"/>
                  </a:schemeClr>
                </a:solidFill>
                <a:effectLst/>
                <a:latin typeface="ApexNew"/>
              </a:rPr>
              <a:t>Persistencia (Datos)</a:t>
            </a:r>
          </a:p>
          <a:p>
            <a:pPr algn="just"/>
            <a:r>
              <a:rPr lang="es-ES" b="0" i="0" dirty="0">
                <a:solidFill>
                  <a:srgbClr val="000000"/>
                </a:solidFill>
                <a:effectLst/>
                <a:latin typeface="ApexNew"/>
              </a:rPr>
              <a:t>Capa encargada de almacenar los datos y gestionar el acceso a los mismos. Normalmente incluye un gestor de bases de datos como elemento principal. Sólo recibe solicitudes de almacenamiento o recuperación de información desde la capa de funcionalidad.</a:t>
            </a:r>
            <a:endParaRPr lang="es-ES" b="0" i="0" dirty="0">
              <a:solidFill>
                <a:schemeClr val="accent3">
                  <a:lumMod val="75000"/>
                </a:schemeClr>
              </a:solidFill>
              <a:effectLst/>
              <a:latin typeface="ApexNew"/>
            </a:endParaRPr>
          </a:p>
        </p:txBody>
      </p:sp>
    </p:spTree>
    <p:extLst>
      <p:ext uri="{BB962C8B-B14F-4D97-AF65-F5344CB8AC3E}">
        <p14:creationId xmlns:p14="http://schemas.microsoft.com/office/powerpoint/2010/main" val="308183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FADFE-730B-0491-2A4C-6DE0B9369C3D}"/>
              </a:ext>
            </a:extLst>
          </p:cNvPr>
          <p:cNvPicPr>
            <a:picLocks noChangeAspect="1"/>
          </p:cNvPicPr>
          <p:nvPr/>
        </p:nvPicPr>
        <p:blipFill>
          <a:blip r:embed="rId2"/>
          <a:stretch>
            <a:fillRect/>
          </a:stretch>
        </p:blipFill>
        <p:spPr>
          <a:xfrm>
            <a:off x="2233073" y="547285"/>
            <a:ext cx="7725853" cy="5763429"/>
          </a:xfrm>
          <a:prstGeom prst="rect">
            <a:avLst/>
          </a:prstGeom>
        </p:spPr>
      </p:pic>
    </p:spTree>
    <p:extLst>
      <p:ext uri="{BB962C8B-B14F-4D97-AF65-F5344CB8AC3E}">
        <p14:creationId xmlns:p14="http://schemas.microsoft.com/office/powerpoint/2010/main" val="969578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D65829-DB93-1BD3-AFC7-ACAF53CAD973}"/>
              </a:ext>
            </a:extLst>
          </p:cNvPr>
          <p:cNvPicPr>
            <a:picLocks noChangeAspect="1"/>
          </p:cNvPicPr>
          <p:nvPr/>
        </p:nvPicPr>
        <p:blipFill>
          <a:blip r:embed="rId2"/>
          <a:stretch>
            <a:fillRect/>
          </a:stretch>
        </p:blipFill>
        <p:spPr>
          <a:xfrm>
            <a:off x="2252126" y="532996"/>
            <a:ext cx="7687748" cy="5792008"/>
          </a:xfrm>
          <a:prstGeom prst="rect">
            <a:avLst/>
          </a:prstGeom>
        </p:spPr>
      </p:pic>
    </p:spTree>
    <p:extLst>
      <p:ext uri="{BB962C8B-B14F-4D97-AF65-F5344CB8AC3E}">
        <p14:creationId xmlns:p14="http://schemas.microsoft.com/office/powerpoint/2010/main" val="296006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E4F54D4-4BEF-6013-9E6E-3D9B7394A844}"/>
              </a:ext>
            </a:extLst>
          </p:cNvPr>
          <p:cNvSpPr txBox="1"/>
          <p:nvPr/>
        </p:nvSpPr>
        <p:spPr>
          <a:xfrm>
            <a:off x="257556" y="873127"/>
            <a:ext cx="11676888" cy="1754326"/>
          </a:xfrm>
          <a:prstGeom prst="rect">
            <a:avLst/>
          </a:prstGeom>
          <a:noFill/>
        </p:spPr>
        <p:txBody>
          <a:bodyPr wrap="square">
            <a:spAutoFit/>
          </a:bodyPr>
          <a:lstStyle/>
          <a:p>
            <a:r>
              <a:rPr lang="es-ES" b="0" i="0" dirty="0">
                <a:solidFill>
                  <a:srgbClr val="000000"/>
                </a:solidFill>
                <a:effectLst/>
                <a:latin typeface="ApexNew"/>
              </a:rPr>
              <a:t>Una variante con las mismas capas, pero con diferente nombre es el patrón Modelo Vista Controlador (MVC). Donde tenemos que el modelo se responsabiliza de los datos, el controlador de la funcionalidad y la vista de la presentación. Inicialmente fue desarrollada para aplicaciones de escritorio. Posteriormente se ha adaptado y sigue siendo muy utilizada para aplicaciones web, donde tenemos una división entre cliente (Vista) – servidor (Modelo). El controlador puede estar implementado en ambos lados o más en uno que en el otro. En la figura 10 podemos ver el proceso de interacción del usuario con el MVC.</a:t>
            </a:r>
            <a:endParaRPr lang="es-ES" dirty="0"/>
          </a:p>
        </p:txBody>
      </p:sp>
      <p:pic>
        <p:nvPicPr>
          <p:cNvPr id="6" name="Picture 5">
            <a:extLst>
              <a:ext uri="{FF2B5EF4-FFF2-40B4-BE49-F238E27FC236}">
                <a16:creationId xmlns:a16="http://schemas.microsoft.com/office/drawing/2014/main" id="{819EFC22-1AAC-865F-EEFC-0954E6FDC158}"/>
              </a:ext>
            </a:extLst>
          </p:cNvPr>
          <p:cNvPicPr>
            <a:picLocks noChangeAspect="1"/>
          </p:cNvPicPr>
          <p:nvPr/>
        </p:nvPicPr>
        <p:blipFill>
          <a:blip r:embed="rId2"/>
          <a:stretch>
            <a:fillRect/>
          </a:stretch>
        </p:blipFill>
        <p:spPr>
          <a:xfrm>
            <a:off x="3474719" y="2627453"/>
            <a:ext cx="3975421" cy="4034403"/>
          </a:xfrm>
          <a:prstGeom prst="rect">
            <a:avLst/>
          </a:prstGeom>
        </p:spPr>
      </p:pic>
    </p:spTree>
    <p:extLst>
      <p:ext uri="{BB962C8B-B14F-4D97-AF65-F5344CB8AC3E}">
        <p14:creationId xmlns:p14="http://schemas.microsoft.com/office/powerpoint/2010/main" val="24583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95FDC4-85B0-13FC-0430-53483A052DAB}"/>
              </a:ext>
            </a:extLst>
          </p:cNvPr>
          <p:cNvSpPr txBox="1"/>
          <p:nvPr/>
        </p:nvSpPr>
        <p:spPr>
          <a:xfrm>
            <a:off x="393192" y="866430"/>
            <a:ext cx="11567160" cy="2862322"/>
          </a:xfrm>
          <a:prstGeom prst="rect">
            <a:avLst/>
          </a:prstGeom>
          <a:noFill/>
        </p:spPr>
        <p:txBody>
          <a:bodyPr wrap="square">
            <a:spAutoFit/>
          </a:bodyPr>
          <a:lstStyle/>
          <a:p>
            <a:pPr algn="just"/>
            <a:r>
              <a:rPr lang="es-ES" b="0" i="0" dirty="0">
                <a:solidFill>
                  <a:srgbClr val="000000"/>
                </a:solidFill>
                <a:effectLst/>
                <a:latin typeface="ApexNew"/>
              </a:rPr>
              <a:t>Java es un lenguaje de programación Orientado a Objetos (OO), multipropósito, en otras palabras, capaz de implementar soluciones para casi cualquier problema.</a:t>
            </a:r>
          </a:p>
          <a:p>
            <a:pPr algn="just"/>
            <a:endParaRPr lang="es-ES" b="0" i="0" dirty="0">
              <a:solidFill>
                <a:srgbClr val="000000"/>
              </a:solidFill>
              <a:effectLst/>
              <a:latin typeface="ApexNew"/>
            </a:endParaRPr>
          </a:p>
          <a:p>
            <a:pPr algn="just"/>
            <a:r>
              <a:rPr lang="es-ES" b="0" i="0" dirty="0">
                <a:solidFill>
                  <a:srgbClr val="000000"/>
                </a:solidFill>
                <a:effectLst/>
                <a:latin typeface="ApexNew"/>
              </a:rPr>
              <a:t>Cuando fue creado, se estableció como prioridad que fuese fácilmente portable entre diferentes plataformas, considerando, al mismo tiempo, el bajo rendimiento de los lenguajes interpretados en general (que es una de las maneras más comunes de conseguir esta portabilidad) se llegó a un compromiso.</a:t>
            </a:r>
          </a:p>
          <a:p>
            <a:pPr algn="just"/>
            <a:endParaRPr lang="es-ES" b="0" i="0" dirty="0">
              <a:solidFill>
                <a:srgbClr val="000000"/>
              </a:solidFill>
              <a:effectLst/>
              <a:latin typeface="ApexNew"/>
            </a:endParaRPr>
          </a:p>
          <a:p>
            <a:pPr algn="just"/>
            <a:r>
              <a:rPr lang="es-ES" b="0" i="0" dirty="0">
                <a:solidFill>
                  <a:srgbClr val="000000"/>
                </a:solidFill>
                <a:effectLst/>
                <a:latin typeface="ApexNew"/>
              </a:rPr>
              <a:t>Es un lenguaje interpretado, pero normalmente se genera en primer lugar un </a:t>
            </a:r>
            <a:r>
              <a:rPr lang="es-ES" b="0" i="1" dirty="0" err="1">
                <a:solidFill>
                  <a:srgbClr val="000000"/>
                </a:solidFill>
                <a:effectLst/>
                <a:latin typeface="ApexNew"/>
              </a:rPr>
              <a:t>bytecode</a:t>
            </a:r>
            <a:r>
              <a:rPr lang="es-ES" b="0" i="0" dirty="0">
                <a:solidFill>
                  <a:srgbClr val="000000"/>
                </a:solidFill>
                <a:effectLst/>
                <a:latin typeface="ApexNew"/>
              </a:rPr>
              <a:t> y es este el que es portable al poder ejecutarse en las diferentes máquinas virtuales java disponibles para cada plataforma. También tenemos la posibilidad de generar código máquina para mejorar la velocidad de ejecución a costa de perder la portabilidad.</a:t>
            </a:r>
          </a:p>
        </p:txBody>
      </p:sp>
      <p:pic>
        <p:nvPicPr>
          <p:cNvPr id="7" name="Picture 6">
            <a:extLst>
              <a:ext uri="{FF2B5EF4-FFF2-40B4-BE49-F238E27FC236}">
                <a16:creationId xmlns:a16="http://schemas.microsoft.com/office/drawing/2014/main" id="{0E466D59-06A0-A555-64E6-43307C8BA1B8}"/>
              </a:ext>
            </a:extLst>
          </p:cNvPr>
          <p:cNvPicPr>
            <a:picLocks noChangeAspect="1"/>
          </p:cNvPicPr>
          <p:nvPr/>
        </p:nvPicPr>
        <p:blipFill>
          <a:blip r:embed="rId2"/>
          <a:stretch>
            <a:fillRect/>
          </a:stretch>
        </p:blipFill>
        <p:spPr>
          <a:xfrm>
            <a:off x="4404359" y="4224527"/>
            <a:ext cx="3129399" cy="1957661"/>
          </a:xfrm>
          <a:prstGeom prst="rect">
            <a:avLst/>
          </a:prstGeom>
        </p:spPr>
      </p:pic>
    </p:spTree>
    <p:extLst>
      <p:ext uri="{BB962C8B-B14F-4D97-AF65-F5344CB8AC3E}">
        <p14:creationId xmlns:p14="http://schemas.microsoft.com/office/powerpoint/2010/main" val="2229147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672189C-6D6A-A17F-9BBD-A3A5355B857E}"/>
              </a:ext>
            </a:extLst>
          </p:cNvPr>
          <p:cNvSpPr/>
          <p:nvPr/>
        </p:nvSpPr>
        <p:spPr>
          <a:xfrm>
            <a:off x="189384" y="70094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r>
              <a:rPr lang="es-ES_tradnl" sz="2800" dirty="0">
                <a:solidFill>
                  <a:schemeClr val="bg2"/>
                </a:solidFill>
                <a:latin typeface="Visuelt Pro" panose="020B0503040202040104"/>
              </a:rPr>
              <a:t>Documentación</a:t>
            </a:r>
          </a:p>
        </p:txBody>
      </p:sp>
      <p:sp>
        <p:nvSpPr>
          <p:cNvPr id="5" name="TextBox 4">
            <a:extLst>
              <a:ext uri="{FF2B5EF4-FFF2-40B4-BE49-F238E27FC236}">
                <a16:creationId xmlns:a16="http://schemas.microsoft.com/office/drawing/2014/main" id="{E35BB8B9-D073-4BF2-F955-42DF98CF1172}"/>
              </a:ext>
            </a:extLst>
          </p:cNvPr>
          <p:cNvSpPr txBox="1"/>
          <p:nvPr/>
        </p:nvSpPr>
        <p:spPr>
          <a:xfrm>
            <a:off x="385572" y="1404819"/>
            <a:ext cx="11420856" cy="1477328"/>
          </a:xfrm>
          <a:prstGeom prst="rect">
            <a:avLst/>
          </a:prstGeom>
          <a:noFill/>
        </p:spPr>
        <p:txBody>
          <a:bodyPr wrap="square">
            <a:spAutoFit/>
          </a:bodyPr>
          <a:lstStyle/>
          <a:p>
            <a:r>
              <a:rPr lang="es-ES" b="0" i="0" dirty="0">
                <a:solidFill>
                  <a:srgbClr val="000000"/>
                </a:solidFill>
                <a:effectLst/>
                <a:latin typeface="ApexNew"/>
              </a:rPr>
              <a:t>Documentar el código que realizamos es necesario sea cual sea el tamaño del sistema que estamos implementando. Oracle desarrolló la utilidad de </a:t>
            </a:r>
            <a:r>
              <a:rPr lang="es-ES" b="0" i="0" dirty="0" err="1">
                <a:solidFill>
                  <a:srgbClr val="000000"/>
                </a:solidFill>
                <a:effectLst/>
                <a:latin typeface="ApexNew"/>
              </a:rPr>
              <a:t>Javadoc</a:t>
            </a:r>
            <a:r>
              <a:rPr lang="es-ES" b="0" i="0" dirty="0">
                <a:solidFill>
                  <a:srgbClr val="000000"/>
                </a:solidFill>
                <a:effectLst/>
                <a:latin typeface="ApexNew"/>
              </a:rPr>
              <a:t> para la generación automatizada de la misma, que se utiliza normalmente como el estándar en la mayoría de industrias para documentar las clases de Java. Generando una documentación básica usando el formato HTML. Como en el caso del depurador, la mayoría de entornos de desarrollo integran dicha utilidad para hacer su uso y consulta más fácil.</a:t>
            </a:r>
            <a:endParaRPr lang="es-ES" dirty="0"/>
          </a:p>
        </p:txBody>
      </p:sp>
      <p:sp>
        <p:nvSpPr>
          <p:cNvPr id="8" name="TextBox 7">
            <a:extLst>
              <a:ext uri="{FF2B5EF4-FFF2-40B4-BE49-F238E27FC236}">
                <a16:creationId xmlns:a16="http://schemas.microsoft.com/office/drawing/2014/main" id="{3F736A2C-C774-A6F9-0FA4-9A8A3336253C}"/>
              </a:ext>
            </a:extLst>
          </p:cNvPr>
          <p:cNvSpPr txBox="1"/>
          <p:nvPr/>
        </p:nvSpPr>
        <p:spPr>
          <a:xfrm>
            <a:off x="385572" y="3267405"/>
            <a:ext cx="11291316" cy="1477328"/>
          </a:xfrm>
          <a:prstGeom prst="rect">
            <a:avLst/>
          </a:prstGeom>
          <a:noFill/>
        </p:spPr>
        <p:txBody>
          <a:bodyPr wrap="square">
            <a:spAutoFit/>
          </a:bodyPr>
          <a:lstStyle/>
          <a:p>
            <a:r>
              <a:rPr lang="es-ES" b="0" i="0" dirty="0" err="1">
                <a:solidFill>
                  <a:schemeClr val="accent3">
                    <a:lumMod val="75000"/>
                  </a:schemeClr>
                </a:solidFill>
                <a:effectLst/>
                <a:latin typeface="ApexNew"/>
              </a:rPr>
              <a:t>Javadoc</a:t>
            </a:r>
            <a:endParaRPr lang="es-ES" b="0" i="0" dirty="0">
              <a:solidFill>
                <a:schemeClr val="accent3">
                  <a:lumMod val="75000"/>
                </a:schemeClr>
              </a:solidFill>
              <a:effectLst/>
              <a:latin typeface="ApexNew"/>
            </a:endParaRPr>
          </a:p>
          <a:p>
            <a:endParaRPr lang="es-ES" b="0" i="0" dirty="0">
              <a:solidFill>
                <a:srgbClr val="000000"/>
              </a:solidFill>
              <a:effectLst/>
              <a:latin typeface="ApexNew"/>
            </a:endParaRPr>
          </a:p>
          <a:p>
            <a:r>
              <a:rPr lang="es-ES" b="0" i="0" dirty="0" err="1">
                <a:solidFill>
                  <a:srgbClr val="000000"/>
                </a:solidFill>
                <a:effectLst/>
                <a:latin typeface="ApexNew"/>
              </a:rPr>
              <a:t>Javadoc</a:t>
            </a:r>
            <a:r>
              <a:rPr lang="es-ES" b="0" i="0" dirty="0">
                <a:solidFill>
                  <a:srgbClr val="000000"/>
                </a:solidFill>
                <a:effectLst/>
                <a:latin typeface="ApexNew"/>
              </a:rPr>
              <a:t> es una utilidad de Oracle para la generación de documentación de </a:t>
            </a:r>
            <a:r>
              <a:rPr lang="es-ES" b="0" i="0" dirty="0" err="1">
                <a:solidFill>
                  <a:srgbClr val="000000"/>
                </a:solidFill>
                <a:effectLst/>
                <a:latin typeface="ApexNew"/>
              </a:rPr>
              <a:t>APIs</a:t>
            </a:r>
            <a:r>
              <a:rPr lang="es-ES" b="0" i="0" dirty="0">
                <a:solidFill>
                  <a:srgbClr val="000000"/>
                </a:solidFill>
                <a:effectLst/>
                <a:latin typeface="ApexNew"/>
              </a:rPr>
              <a:t> en formato HTML a partir de código fuente Java. </a:t>
            </a:r>
            <a:r>
              <a:rPr lang="es-ES" b="0" i="0" dirty="0" err="1">
                <a:solidFill>
                  <a:srgbClr val="000000"/>
                </a:solidFill>
                <a:effectLst/>
                <a:latin typeface="ApexNew"/>
              </a:rPr>
              <a:t>Javadoc</a:t>
            </a:r>
            <a:r>
              <a:rPr lang="es-ES" b="0" i="0" dirty="0">
                <a:solidFill>
                  <a:srgbClr val="000000"/>
                </a:solidFill>
                <a:effectLst/>
                <a:latin typeface="ApexNew"/>
              </a:rPr>
              <a:t> es el estándar de la industria para documentar clases de Java. La mayoría de los </a:t>
            </a:r>
            <a:r>
              <a:rPr lang="es-ES" b="0" i="0" dirty="0" err="1">
                <a:solidFill>
                  <a:srgbClr val="000000"/>
                </a:solidFill>
                <a:effectLst/>
                <a:latin typeface="ApexNew"/>
              </a:rPr>
              <a:t>IDEs</a:t>
            </a:r>
            <a:r>
              <a:rPr lang="es-ES" b="0" i="0" dirty="0">
                <a:solidFill>
                  <a:srgbClr val="000000"/>
                </a:solidFill>
                <a:effectLst/>
                <a:latin typeface="ApexNew"/>
              </a:rPr>
              <a:t> los generan automáticamente, por ejemplo, en NetBeans usando la opción </a:t>
            </a:r>
            <a:r>
              <a:rPr lang="es-ES" b="0" i="1" dirty="0" err="1">
                <a:solidFill>
                  <a:srgbClr val="000000"/>
                </a:solidFill>
                <a:effectLst/>
                <a:latin typeface="ApexNew"/>
              </a:rPr>
              <a:t>Generate</a:t>
            </a:r>
            <a:r>
              <a:rPr lang="es-ES" b="0" i="1" dirty="0">
                <a:solidFill>
                  <a:srgbClr val="000000"/>
                </a:solidFill>
                <a:effectLst/>
                <a:latin typeface="ApexNew"/>
              </a:rPr>
              <a:t> </a:t>
            </a:r>
            <a:r>
              <a:rPr lang="es-ES" b="0" i="1" dirty="0" err="1">
                <a:solidFill>
                  <a:srgbClr val="000000"/>
                </a:solidFill>
                <a:effectLst/>
                <a:latin typeface="ApexNew"/>
              </a:rPr>
              <a:t>Javadoc</a:t>
            </a:r>
            <a:r>
              <a:rPr lang="es-ES" b="0" i="0" dirty="0">
                <a:solidFill>
                  <a:srgbClr val="000000"/>
                </a:solidFill>
                <a:effectLst/>
                <a:latin typeface="ApexNew"/>
              </a:rPr>
              <a:t>.</a:t>
            </a:r>
            <a:endParaRPr lang="es-ES" dirty="0"/>
          </a:p>
        </p:txBody>
      </p:sp>
    </p:spTree>
    <p:extLst>
      <p:ext uri="{BB962C8B-B14F-4D97-AF65-F5344CB8AC3E}">
        <p14:creationId xmlns:p14="http://schemas.microsoft.com/office/powerpoint/2010/main" val="14446415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9BCBA4-A7DA-E6CF-CB44-D03573893301}"/>
              </a:ext>
            </a:extLst>
          </p:cNvPr>
          <p:cNvPicPr>
            <a:picLocks noChangeAspect="1"/>
          </p:cNvPicPr>
          <p:nvPr/>
        </p:nvPicPr>
        <p:blipFill>
          <a:blip r:embed="rId2"/>
          <a:stretch>
            <a:fillRect/>
          </a:stretch>
        </p:blipFill>
        <p:spPr>
          <a:xfrm>
            <a:off x="2423600" y="1290339"/>
            <a:ext cx="7344800" cy="4277322"/>
          </a:xfrm>
          <a:prstGeom prst="rect">
            <a:avLst/>
          </a:prstGeom>
        </p:spPr>
      </p:pic>
    </p:spTree>
    <p:extLst>
      <p:ext uri="{BB962C8B-B14F-4D97-AF65-F5344CB8AC3E}">
        <p14:creationId xmlns:p14="http://schemas.microsoft.com/office/powerpoint/2010/main" val="3916218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3" name="TextBox 2">
            <a:extLst>
              <a:ext uri="{FF2B5EF4-FFF2-40B4-BE49-F238E27FC236}">
                <a16:creationId xmlns:a16="http://schemas.microsoft.com/office/drawing/2014/main" id="{E49F62F8-17F5-2940-78B8-B869D60A491E}"/>
              </a:ext>
            </a:extLst>
          </p:cNvPr>
          <p:cNvSpPr txBox="1"/>
          <p:nvPr/>
        </p:nvSpPr>
        <p:spPr>
          <a:xfrm>
            <a:off x="875184" y="1330559"/>
            <a:ext cx="10441632" cy="1384995"/>
          </a:xfrm>
          <a:prstGeom prst="rect">
            <a:avLst/>
          </a:prstGeom>
          <a:noFill/>
        </p:spPr>
        <p:txBody>
          <a:bodyPr wrap="square">
            <a:spAutoFit/>
          </a:bodyPr>
          <a:lstStyle/>
          <a:p>
            <a:r>
              <a:rPr lang="es-ES" sz="2800" b="0" i="0" dirty="0">
                <a:effectLst/>
                <a:latin typeface="Manrope"/>
              </a:rPr>
              <a:t> El </a:t>
            </a:r>
            <a:r>
              <a:rPr lang="es-ES" sz="2800" b="0" i="0" dirty="0" err="1">
                <a:solidFill>
                  <a:schemeClr val="accent3">
                    <a:lumMod val="75000"/>
                  </a:schemeClr>
                </a:solidFill>
                <a:effectLst/>
                <a:latin typeface="Manrope"/>
              </a:rPr>
              <a:t>Garbage</a:t>
            </a:r>
            <a:r>
              <a:rPr lang="es-ES" sz="2800" b="0" i="0" dirty="0">
                <a:solidFill>
                  <a:schemeClr val="accent3">
                    <a:lumMod val="75000"/>
                  </a:schemeClr>
                </a:solidFill>
                <a:effectLst/>
                <a:latin typeface="Manrope"/>
              </a:rPr>
              <a:t> </a:t>
            </a:r>
            <a:r>
              <a:rPr lang="es-ES" sz="2800" b="0" i="0" dirty="0" err="1">
                <a:solidFill>
                  <a:schemeClr val="accent3">
                    <a:lumMod val="75000"/>
                  </a:schemeClr>
                </a:solidFill>
                <a:effectLst/>
                <a:latin typeface="Manrope"/>
              </a:rPr>
              <a:t>Collector</a:t>
            </a:r>
            <a:r>
              <a:rPr lang="es-ES" sz="2800" b="0" i="0" dirty="0">
                <a:solidFill>
                  <a:schemeClr val="accent3">
                    <a:lumMod val="75000"/>
                  </a:schemeClr>
                </a:solidFill>
                <a:effectLst/>
                <a:latin typeface="Manrope"/>
              </a:rPr>
              <a:t> (GC)</a:t>
            </a:r>
            <a:r>
              <a:rPr lang="es-ES" sz="2800" b="0" i="0" dirty="0">
                <a:effectLst/>
                <a:latin typeface="Manrope"/>
              </a:rPr>
              <a:t> administra de forma automática la memoria, ya que es el encargado de liberar los objetos que ya no están en uso y que no serán usados en el futuro.</a:t>
            </a:r>
            <a:endParaRPr lang="es-ES" sz="2800" dirty="0"/>
          </a:p>
        </p:txBody>
      </p:sp>
      <p:pic>
        <p:nvPicPr>
          <p:cNvPr id="5" name="Picture 4">
            <a:extLst>
              <a:ext uri="{FF2B5EF4-FFF2-40B4-BE49-F238E27FC236}">
                <a16:creationId xmlns:a16="http://schemas.microsoft.com/office/drawing/2014/main" id="{80C90B51-2FC3-48C9-2186-27207EE0589F}"/>
              </a:ext>
            </a:extLst>
          </p:cNvPr>
          <p:cNvPicPr>
            <a:picLocks noChangeAspect="1"/>
          </p:cNvPicPr>
          <p:nvPr/>
        </p:nvPicPr>
        <p:blipFill>
          <a:blip r:embed="rId2"/>
          <a:stretch>
            <a:fillRect/>
          </a:stretch>
        </p:blipFill>
        <p:spPr>
          <a:xfrm>
            <a:off x="2003347" y="3302417"/>
            <a:ext cx="7840169" cy="1295581"/>
          </a:xfrm>
          <a:prstGeom prst="rect">
            <a:avLst/>
          </a:prstGeom>
        </p:spPr>
      </p:pic>
    </p:spTree>
    <p:extLst>
      <p:ext uri="{BB962C8B-B14F-4D97-AF65-F5344CB8AC3E}">
        <p14:creationId xmlns:p14="http://schemas.microsoft.com/office/powerpoint/2010/main" val="4149912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579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9" name="Marcador de texto 2">
            <a:extLst>
              <a:ext uri="{FF2B5EF4-FFF2-40B4-BE49-F238E27FC236}">
                <a16:creationId xmlns:a16="http://schemas.microsoft.com/office/drawing/2014/main" id="{0A4FAAFB-C2FC-BA08-3395-C02E8D9CFABC}"/>
              </a:ext>
            </a:extLst>
          </p:cNvPr>
          <p:cNvSpPr txBox="1">
            <a:spLocks/>
          </p:cNvSpPr>
          <p:nvPr/>
        </p:nvSpPr>
        <p:spPr>
          <a:xfrm>
            <a:off x="512064" y="1279497"/>
            <a:ext cx="10459615" cy="76312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sz="3600" b="0" i="0" dirty="0">
                <a:solidFill>
                  <a:srgbClr val="000000"/>
                </a:solidFill>
                <a:effectLst/>
                <a:latin typeface="ApexNew"/>
              </a:rPr>
              <a:t>El elemento más importante de esta asignatura es la introducción formal del concepto de Programación Orientada a Objetos (POO), remarcando la importancia de comprender la abstracción como proceso imprescindible para POO y sus principales elementos, como son las clases</a:t>
            </a:r>
            <a:r>
              <a:rPr lang="es-ES" b="0" i="0" dirty="0">
                <a:solidFill>
                  <a:srgbClr val="000000"/>
                </a:solidFill>
                <a:effectLst/>
                <a:latin typeface="ApexNew"/>
              </a:rPr>
              <a:t>.</a:t>
            </a:r>
            <a:endParaRPr lang="es-ES" b="1" dirty="0">
              <a:solidFill>
                <a:schemeClr val="tx1"/>
              </a:solidFill>
            </a:endParaRPr>
          </a:p>
        </p:txBody>
      </p:sp>
    </p:spTree>
    <p:extLst>
      <p:ext uri="{BB962C8B-B14F-4D97-AF65-F5344CB8AC3E}">
        <p14:creationId xmlns:p14="http://schemas.microsoft.com/office/powerpoint/2010/main" val="3119809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pic>
        <p:nvPicPr>
          <p:cNvPr id="3" name="Picture 2">
            <a:extLst>
              <a:ext uri="{FF2B5EF4-FFF2-40B4-BE49-F238E27FC236}">
                <a16:creationId xmlns:a16="http://schemas.microsoft.com/office/drawing/2014/main" id="{1D0E2B92-1B89-A334-28A2-4EF26228EA2D}"/>
              </a:ext>
            </a:extLst>
          </p:cNvPr>
          <p:cNvPicPr>
            <a:picLocks noChangeAspect="1"/>
          </p:cNvPicPr>
          <p:nvPr/>
        </p:nvPicPr>
        <p:blipFill>
          <a:blip r:embed="rId2"/>
          <a:stretch>
            <a:fillRect/>
          </a:stretch>
        </p:blipFill>
        <p:spPr>
          <a:xfrm>
            <a:off x="246833" y="1690445"/>
            <a:ext cx="11698333" cy="3477110"/>
          </a:xfrm>
          <a:prstGeom prst="rect">
            <a:avLst/>
          </a:prstGeom>
        </p:spPr>
      </p:pic>
    </p:spTree>
    <p:extLst>
      <p:ext uri="{BB962C8B-B14F-4D97-AF65-F5344CB8AC3E}">
        <p14:creationId xmlns:p14="http://schemas.microsoft.com/office/powerpoint/2010/main" val="3387863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pic>
        <p:nvPicPr>
          <p:cNvPr id="4" name="Picture 3">
            <a:extLst>
              <a:ext uri="{FF2B5EF4-FFF2-40B4-BE49-F238E27FC236}">
                <a16:creationId xmlns:a16="http://schemas.microsoft.com/office/drawing/2014/main" id="{29F8280F-C783-0D8E-0767-F3FD10FA2049}"/>
              </a:ext>
            </a:extLst>
          </p:cNvPr>
          <p:cNvPicPr>
            <a:picLocks noChangeAspect="1"/>
          </p:cNvPicPr>
          <p:nvPr/>
        </p:nvPicPr>
        <p:blipFill>
          <a:blip r:embed="rId2"/>
          <a:stretch>
            <a:fillRect/>
          </a:stretch>
        </p:blipFill>
        <p:spPr>
          <a:xfrm>
            <a:off x="65833" y="1321251"/>
            <a:ext cx="12060333" cy="2991267"/>
          </a:xfrm>
          <a:prstGeom prst="rect">
            <a:avLst/>
          </a:prstGeom>
        </p:spPr>
      </p:pic>
      <p:pic>
        <p:nvPicPr>
          <p:cNvPr id="7" name="Picture 6">
            <a:extLst>
              <a:ext uri="{FF2B5EF4-FFF2-40B4-BE49-F238E27FC236}">
                <a16:creationId xmlns:a16="http://schemas.microsoft.com/office/drawing/2014/main" id="{5AB8B2C9-A229-9184-B7F8-1A0AE1183115}"/>
              </a:ext>
            </a:extLst>
          </p:cNvPr>
          <p:cNvPicPr>
            <a:picLocks noChangeAspect="1"/>
          </p:cNvPicPr>
          <p:nvPr/>
        </p:nvPicPr>
        <p:blipFill>
          <a:blip r:embed="rId3"/>
          <a:stretch>
            <a:fillRect/>
          </a:stretch>
        </p:blipFill>
        <p:spPr>
          <a:xfrm>
            <a:off x="4416857" y="4437003"/>
            <a:ext cx="3358284" cy="2199491"/>
          </a:xfrm>
          <a:prstGeom prst="rect">
            <a:avLst/>
          </a:prstGeom>
        </p:spPr>
      </p:pic>
    </p:spTree>
    <p:extLst>
      <p:ext uri="{BB962C8B-B14F-4D97-AF65-F5344CB8AC3E}">
        <p14:creationId xmlns:p14="http://schemas.microsoft.com/office/powerpoint/2010/main" val="4397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pic>
        <p:nvPicPr>
          <p:cNvPr id="3" name="Picture 2">
            <a:extLst>
              <a:ext uri="{FF2B5EF4-FFF2-40B4-BE49-F238E27FC236}">
                <a16:creationId xmlns:a16="http://schemas.microsoft.com/office/drawing/2014/main" id="{E19E5195-F3F3-5B40-3FCF-CAFBF03B4630}"/>
              </a:ext>
            </a:extLst>
          </p:cNvPr>
          <p:cNvPicPr>
            <a:picLocks noChangeAspect="1"/>
          </p:cNvPicPr>
          <p:nvPr/>
        </p:nvPicPr>
        <p:blipFill>
          <a:blip r:embed="rId2"/>
          <a:stretch>
            <a:fillRect/>
          </a:stretch>
        </p:blipFill>
        <p:spPr>
          <a:xfrm>
            <a:off x="417213" y="1303115"/>
            <a:ext cx="11012437" cy="1362265"/>
          </a:xfrm>
          <a:prstGeom prst="rect">
            <a:avLst/>
          </a:prstGeom>
        </p:spPr>
      </p:pic>
      <p:sp>
        <p:nvSpPr>
          <p:cNvPr id="10" name="TextBox 9">
            <a:extLst>
              <a:ext uri="{FF2B5EF4-FFF2-40B4-BE49-F238E27FC236}">
                <a16:creationId xmlns:a16="http://schemas.microsoft.com/office/drawing/2014/main" id="{1C1E212E-7FB0-FD6C-1DA5-7C6EDBBAAC27}"/>
              </a:ext>
            </a:extLst>
          </p:cNvPr>
          <p:cNvSpPr txBox="1"/>
          <p:nvPr/>
        </p:nvSpPr>
        <p:spPr>
          <a:xfrm>
            <a:off x="417213" y="3453957"/>
            <a:ext cx="11012436" cy="2308324"/>
          </a:xfrm>
          <a:prstGeom prst="rect">
            <a:avLst/>
          </a:prstGeom>
          <a:noFill/>
        </p:spPr>
        <p:txBody>
          <a:bodyPr wrap="square">
            <a:spAutoFit/>
          </a:bodyPr>
          <a:lstStyle/>
          <a:p>
            <a:r>
              <a:rPr lang="es-ES" b="0" i="0" dirty="0">
                <a:solidFill>
                  <a:schemeClr val="accent3">
                    <a:lumMod val="75000"/>
                  </a:schemeClr>
                </a:solidFill>
                <a:effectLst/>
                <a:latin typeface="ApexNew"/>
              </a:rPr>
              <a:t>Diagramas de clases y casos de uso</a:t>
            </a:r>
          </a:p>
          <a:p>
            <a:endParaRPr lang="es-ES" b="0" i="0" dirty="0">
              <a:solidFill>
                <a:schemeClr val="accent3">
                  <a:lumMod val="75000"/>
                </a:schemeClr>
              </a:solidFill>
              <a:effectLst/>
              <a:latin typeface="ApexNew"/>
            </a:endParaRPr>
          </a:p>
          <a:p>
            <a:r>
              <a:rPr lang="es-ES" b="0" i="0" dirty="0">
                <a:solidFill>
                  <a:srgbClr val="000000"/>
                </a:solidFill>
                <a:effectLst/>
                <a:latin typeface="ApexNew"/>
              </a:rPr>
              <a:t>Para formalizar la especificación de los requisitos funcionales de un sistema, unas de las herramientas más utilizadas son lo diagramas de clases y los casos de uso. En ambos casos usaremos los diagramas definidos dentro del </a:t>
            </a:r>
            <a:r>
              <a:rPr lang="es-ES" b="1" i="0" dirty="0">
                <a:solidFill>
                  <a:srgbClr val="000000"/>
                </a:solidFill>
                <a:effectLst/>
                <a:latin typeface="ApexNew"/>
              </a:rPr>
              <a:t>estándar UML</a:t>
            </a:r>
            <a:r>
              <a:rPr lang="es-ES" b="0" i="0" dirty="0">
                <a:solidFill>
                  <a:srgbClr val="000000"/>
                </a:solidFill>
                <a:effectLst/>
                <a:latin typeface="ApexNew"/>
              </a:rPr>
              <a:t>, el cual es el más usado a nivel mundial tanto en la academia como en la industria.</a:t>
            </a:r>
          </a:p>
          <a:p>
            <a:endParaRPr lang="es-ES" dirty="0">
              <a:solidFill>
                <a:srgbClr val="000000"/>
              </a:solidFill>
              <a:latin typeface="ApexNew"/>
            </a:endParaRPr>
          </a:p>
          <a:p>
            <a:r>
              <a:rPr lang="es-ES" b="0" i="0" dirty="0">
                <a:solidFill>
                  <a:srgbClr val="000000"/>
                </a:solidFill>
                <a:effectLst/>
                <a:latin typeface="ApexNew"/>
              </a:rPr>
              <a:t>UML se ayuda de diferentes representaciones gráficas, o diagramas, del sistema para definir los requerimientos que este deberá cumplir. </a:t>
            </a:r>
            <a:endParaRPr lang="es-ES" dirty="0"/>
          </a:p>
        </p:txBody>
      </p:sp>
    </p:spTree>
    <p:extLst>
      <p:ext uri="{BB962C8B-B14F-4D97-AF65-F5344CB8AC3E}">
        <p14:creationId xmlns:p14="http://schemas.microsoft.com/office/powerpoint/2010/main" val="1103839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4" name="TextBox 3">
            <a:extLst>
              <a:ext uri="{FF2B5EF4-FFF2-40B4-BE49-F238E27FC236}">
                <a16:creationId xmlns:a16="http://schemas.microsoft.com/office/drawing/2014/main" id="{87027424-29CB-4B88-D0BC-43F01F79A5A7}"/>
              </a:ext>
            </a:extLst>
          </p:cNvPr>
          <p:cNvSpPr txBox="1"/>
          <p:nvPr/>
        </p:nvSpPr>
        <p:spPr>
          <a:xfrm>
            <a:off x="442451" y="1099968"/>
            <a:ext cx="11592232" cy="923330"/>
          </a:xfrm>
          <a:prstGeom prst="rect">
            <a:avLst/>
          </a:prstGeom>
          <a:noFill/>
        </p:spPr>
        <p:txBody>
          <a:bodyPr wrap="square">
            <a:spAutoFit/>
          </a:bodyPr>
          <a:lstStyle/>
          <a:p>
            <a:r>
              <a:rPr lang="es-ES" b="0" i="0" dirty="0">
                <a:solidFill>
                  <a:srgbClr val="000000"/>
                </a:solidFill>
                <a:effectLst/>
                <a:latin typeface="ApexNew"/>
              </a:rPr>
              <a:t>Los diagramas de clases se combinan especialmente bien cuando trabajamos con lenguajes orientados a objetos, ya que estos sirven como esqueletos para la implementación de los objetos de nuestro sistema. En la Figura 2 podemos ver un ejemplo de un diagrama de clases.</a:t>
            </a:r>
            <a:endParaRPr lang="es-ES" dirty="0"/>
          </a:p>
        </p:txBody>
      </p:sp>
      <p:pic>
        <p:nvPicPr>
          <p:cNvPr id="7" name="Picture 6">
            <a:extLst>
              <a:ext uri="{FF2B5EF4-FFF2-40B4-BE49-F238E27FC236}">
                <a16:creationId xmlns:a16="http://schemas.microsoft.com/office/drawing/2014/main" id="{A82AF6C9-72E7-A9E8-15DA-D3C573A6F043}"/>
              </a:ext>
            </a:extLst>
          </p:cNvPr>
          <p:cNvPicPr>
            <a:picLocks noChangeAspect="1"/>
          </p:cNvPicPr>
          <p:nvPr/>
        </p:nvPicPr>
        <p:blipFill>
          <a:blip r:embed="rId2"/>
          <a:stretch>
            <a:fillRect/>
          </a:stretch>
        </p:blipFill>
        <p:spPr>
          <a:xfrm>
            <a:off x="5426082" y="1794545"/>
            <a:ext cx="5890734" cy="4972698"/>
          </a:xfrm>
          <a:prstGeom prst="rect">
            <a:avLst/>
          </a:prstGeom>
        </p:spPr>
      </p:pic>
    </p:spTree>
    <p:extLst>
      <p:ext uri="{BB962C8B-B14F-4D97-AF65-F5344CB8AC3E}">
        <p14:creationId xmlns:p14="http://schemas.microsoft.com/office/powerpoint/2010/main" val="399372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8" name="TextBox 7">
            <a:extLst>
              <a:ext uri="{FF2B5EF4-FFF2-40B4-BE49-F238E27FC236}">
                <a16:creationId xmlns:a16="http://schemas.microsoft.com/office/drawing/2014/main" id="{B8832421-D100-4CD2-75F7-2A0AEE7696B9}"/>
              </a:ext>
            </a:extLst>
          </p:cNvPr>
          <p:cNvSpPr txBox="1"/>
          <p:nvPr/>
        </p:nvSpPr>
        <p:spPr>
          <a:xfrm>
            <a:off x="255638" y="1314583"/>
            <a:ext cx="11680723" cy="1200329"/>
          </a:xfrm>
          <a:prstGeom prst="rect">
            <a:avLst/>
          </a:prstGeom>
          <a:noFill/>
        </p:spPr>
        <p:txBody>
          <a:bodyPr wrap="square">
            <a:spAutoFit/>
          </a:bodyPr>
          <a:lstStyle/>
          <a:p>
            <a:pPr algn="just"/>
            <a:r>
              <a:rPr lang="es-ES" b="0" i="0" dirty="0">
                <a:solidFill>
                  <a:srgbClr val="000000"/>
                </a:solidFill>
                <a:effectLst/>
                <a:latin typeface="ApexNew"/>
              </a:rPr>
              <a:t>Los diagramas de clases permiten expresar gráficamente los diferentes componentes de las mismas: atributos, funciones y visibilidad, así como las relaciones entre las diferentes clases: herencia, composición, agregación, asociación y uso.</a:t>
            </a:r>
          </a:p>
          <a:p>
            <a:pPr algn="just"/>
            <a:r>
              <a:rPr lang="es-ES" b="0" i="0" dirty="0">
                <a:solidFill>
                  <a:srgbClr val="000000"/>
                </a:solidFill>
                <a:effectLst/>
                <a:latin typeface="ApexNew"/>
              </a:rPr>
              <a:t>La representación de una clase se divide en tres bloques: nombre, atributos y sus funciones, tal y como se puede ver en la Figura 3.</a:t>
            </a:r>
          </a:p>
        </p:txBody>
      </p:sp>
      <p:pic>
        <p:nvPicPr>
          <p:cNvPr id="10" name="Picture 9">
            <a:extLst>
              <a:ext uri="{FF2B5EF4-FFF2-40B4-BE49-F238E27FC236}">
                <a16:creationId xmlns:a16="http://schemas.microsoft.com/office/drawing/2014/main" id="{CCFF3F84-7CC1-7320-1CC3-CA2B002F4E99}"/>
              </a:ext>
            </a:extLst>
          </p:cNvPr>
          <p:cNvPicPr>
            <a:picLocks noChangeAspect="1"/>
          </p:cNvPicPr>
          <p:nvPr/>
        </p:nvPicPr>
        <p:blipFill>
          <a:blip r:embed="rId2"/>
          <a:stretch>
            <a:fillRect/>
          </a:stretch>
        </p:blipFill>
        <p:spPr>
          <a:xfrm>
            <a:off x="3598607" y="2514912"/>
            <a:ext cx="4796162" cy="3950172"/>
          </a:xfrm>
          <a:prstGeom prst="rect">
            <a:avLst/>
          </a:prstGeom>
        </p:spPr>
      </p:pic>
    </p:spTree>
    <p:extLst>
      <p:ext uri="{BB962C8B-B14F-4D97-AF65-F5344CB8AC3E}">
        <p14:creationId xmlns:p14="http://schemas.microsoft.com/office/powerpoint/2010/main" val="261120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E89DA05-9234-428B-88E8-0C4224717638}"/>
              </a:ext>
            </a:extLst>
          </p:cNvPr>
          <p:cNvSpPr/>
          <p:nvPr/>
        </p:nvSpPr>
        <p:spPr>
          <a:xfrm>
            <a:off x="875184" y="975260"/>
            <a:ext cx="10096496" cy="5132931"/>
          </a:xfrm>
          <a:prstGeom prst="rect">
            <a:avLst/>
          </a:prstGeom>
          <a:no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pPr marL="342900" indent="-342900" algn="just">
              <a:spcAft>
                <a:spcPts val="1200"/>
              </a:spcAft>
              <a:buFont typeface="Wingdings" panose="05000000000000000000" pitchFamily="2" charset="2"/>
              <a:buChar char="§"/>
            </a:pPr>
            <a:endParaRPr lang="es-ES_tradnl" sz="2800" dirty="0">
              <a:solidFill>
                <a:schemeClr val="bg2"/>
              </a:solidFill>
              <a:latin typeface="Visuelt Pro" panose="020B0503040202040104"/>
            </a:endParaRPr>
          </a:p>
        </p:txBody>
      </p:sp>
      <p:sp>
        <p:nvSpPr>
          <p:cNvPr id="8" name="TextBox 7">
            <a:extLst>
              <a:ext uri="{FF2B5EF4-FFF2-40B4-BE49-F238E27FC236}">
                <a16:creationId xmlns:a16="http://schemas.microsoft.com/office/drawing/2014/main" id="{B8832421-D100-4CD2-75F7-2A0AEE7696B9}"/>
              </a:ext>
            </a:extLst>
          </p:cNvPr>
          <p:cNvSpPr txBox="1"/>
          <p:nvPr/>
        </p:nvSpPr>
        <p:spPr>
          <a:xfrm>
            <a:off x="255638" y="1314583"/>
            <a:ext cx="11680723" cy="923330"/>
          </a:xfrm>
          <a:prstGeom prst="rect">
            <a:avLst/>
          </a:prstGeom>
          <a:noFill/>
        </p:spPr>
        <p:txBody>
          <a:bodyPr wrap="square">
            <a:spAutoFit/>
          </a:bodyPr>
          <a:lstStyle/>
          <a:p>
            <a:pPr algn="just"/>
            <a:r>
              <a:rPr lang="es-ES" b="0" i="0" dirty="0">
                <a:solidFill>
                  <a:srgbClr val="000000"/>
                </a:solidFill>
                <a:effectLst/>
                <a:latin typeface="ApexNew"/>
              </a:rPr>
              <a:t>Si queremos indicar que una clase es abstracta, deberemos poner el nombre de la clase en cursiva.</a:t>
            </a:r>
          </a:p>
          <a:p>
            <a:pPr algn="just"/>
            <a:r>
              <a:rPr lang="es-ES" b="0" i="0" dirty="0">
                <a:solidFill>
                  <a:srgbClr val="000000"/>
                </a:solidFill>
                <a:effectLst/>
                <a:latin typeface="ApexNew"/>
              </a:rPr>
              <a:t>Para representar la visibilidad de los atributos y funciones, se indicará delante del nombre de cada uno de ellos el siguiente símbolo:</a:t>
            </a:r>
          </a:p>
        </p:txBody>
      </p:sp>
      <p:pic>
        <p:nvPicPr>
          <p:cNvPr id="3" name="Picture 2">
            <a:extLst>
              <a:ext uri="{FF2B5EF4-FFF2-40B4-BE49-F238E27FC236}">
                <a16:creationId xmlns:a16="http://schemas.microsoft.com/office/drawing/2014/main" id="{4C820268-F759-A06B-437C-6873307BC4F4}"/>
              </a:ext>
            </a:extLst>
          </p:cNvPr>
          <p:cNvPicPr>
            <a:picLocks noChangeAspect="1"/>
          </p:cNvPicPr>
          <p:nvPr/>
        </p:nvPicPr>
        <p:blipFill>
          <a:blip r:embed="rId2"/>
          <a:stretch>
            <a:fillRect/>
          </a:stretch>
        </p:blipFill>
        <p:spPr>
          <a:xfrm>
            <a:off x="2851354" y="2381470"/>
            <a:ext cx="6833419" cy="1317528"/>
          </a:xfrm>
          <a:prstGeom prst="rect">
            <a:avLst/>
          </a:prstGeom>
        </p:spPr>
      </p:pic>
      <p:sp>
        <p:nvSpPr>
          <p:cNvPr id="5" name="TextBox 4">
            <a:extLst>
              <a:ext uri="{FF2B5EF4-FFF2-40B4-BE49-F238E27FC236}">
                <a16:creationId xmlns:a16="http://schemas.microsoft.com/office/drawing/2014/main" id="{F47B00FD-E6C1-A2A2-1F7F-F6F7CF070A50}"/>
              </a:ext>
            </a:extLst>
          </p:cNvPr>
          <p:cNvSpPr txBox="1"/>
          <p:nvPr/>
        </p:nvSpPr>
        <p:spPr>
          <a:xfrm>
            <a:off x="353961" y="4158423"/>
            <a:ext cx="11405420" cy="646331"/>
          </a:xfrm>
          <a:prstGeom prst="rect">
            <a:avLst/>
          </a:prstGeom>
          <a:noFill/>
        </p:spPr>
        <p:txBody>
          <a:bodyPr wrap="square">
            <a:spAutoFit/>
          </a:bodyPr>
          <a:lstStyle/>
          <a:p>
            <a:r>
              <a:rPr lang="es-ES" b="0" i="0" dirty="0">
                <a:solidFill>
                  <a:srgbClr val="000000"/>
                </a:solidFill>
                <a:effectLst/>
                <a:latin typeface="ApexNew"/>
              </a:rPr>
              <a:t>Para indicar que una clase hereda de otra se utiliza una flecha, la clase Hija apunta a la clase Madre. Por ejemplo, </a:t>
            </a:r>
            <a:r>
              <a:rPr lang="es-ES" b="0" i="1" dirty="0">
                <a:solidFill>
                  <a:srgbClr val="000000"/>
                </a:solidFill>
                <a:effectLst/>
                <a:latin typeface="ApexNew"/>
              </a:rPr>
              <a:t>Auto</a:t>
            </a:r>
            <a:r>
              <a:rPr lang="es-ES" b="0" i="0" dirty="0">
                <a:solidFill>
                  <a:srgbClr val="000000"/>
                </a:solidFill>
                <a:effectLst/>
                <a:latin typeface="ApexNew"/>
              </a:rPr>
              <a:t> hereda de </a:t>
            </a:r>
            <a:r>
              <a:rPr lang="es-ES" b="0" i="1" dirty="0" err="1">
                <a:solidFill>
                  <a:srgbClr val="000000"/>
                </a:solidFill>
                <a:effectLst/>
                <a:latin typeface="ApexNew"/>
              </a:rPr>
              <a:t>Vehiculo</a:t>
            </a:r>
            <a:r>
              <a:rPr lang="es-ES" b="0" i="0" dirty="0">
                <a:solidFill>
                  <a:srgbClr val="000000"/>
                </a:solidFill>
                <a:effectLst/>
                <a:latin typeface="ApexNew"/>
              </a:rPr>
              <a:t> como se muestra en la figura 4.</a:t>
            </a:r>
            <a:endParaRPr lang="es-ES" dirty="0"/>
          </a:p>
        </p:txBody>
      </p:sp>
      <p:pic>
        <p:nvPicPr>
          <p:cNvPr id="9" name="Picture 8">
            <a:extLst>
              <a:ext uri="{FF2B5EF4-FFF2-40B4-BE49-F238E27FC236}">
                <a16:creationId xmlns:a16="http://schemas.microsoft.com/office/drawing/2014/main" id="{B42A5ECA-B4E4-BB60-0BAF-147CAAE92D59}"/>
              </a:ext>
            </a:extLst>
          </p:cNvPr>
          <p:cNvPicPr>
            <a:picLocks noChangeAspect="1"/>
          </p:cNvPicPr>
          <p:nvPr/>
        </p:nvPicPr>
        <p:blipFill>
          <a:blip r:embed="rId3"/>
          <a:stretch>
            <a:fillRect/>
          </a:stretch>
        </p:blipFill>
        <p:spPr>
          <a:xfrm>
            <a:off x="7775206" y="4660490"/>
            <a:ext cx="2096267" cy="2099419"/>
          </a:xfrm>
          <a:prstGeom prst="rect">
            <a:avLst/>
          </a:prstGeom>
        </p:spPr>
      </p:pic>
    </p:spTree>
    <p:extLst>
      <p:ext uri="{BB962C8B-B14F-4D97-AF65-F5344CB8AC3E}">
        <p14:creationId xmlns:p14="http://schemas.microsoft.com/office/powerpoint/2010/main" val="3806521069"/>
      </p:ext>
    </p:extLst>
  </p:cSld>
  <p:clrMapOvr>
    <a:masterClrMapping/>
  </p:clrMapOvr>
</p:sld>
</file>

<file path=ppt/theme/theme1.xml><?xml version="1.0" encoding="utf-8"?>
<a:theme xmlns:a="http://schemas.openxmlformats.org/drawingml/2006/main" name="Caratulas">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D6AD5BDC-0BBE-BA4E-8263-E0887E4E75BB}"/>
    </a:ext>
  </a:extLst>
</a:theme>
</file>

<file path=ppt/theme/theme2.xml><?xml version="1.0" encoding="utf-8"?>
<a:theme xmlns:a="http://schemas.openxmlformats.org/drawingml/2006/main" name="Capítulo">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1F0C2304-CBCC-B64F-A294-FFB31C1B0435}"/>
    </a:ext>
  </a:extLst>
</a:theme>
</file>

<file path=ppt/theme/theme3.xml><?xml version="1.0" encoding="utf-8"?>
<a:theme xmlns:a="http://schemas.openxmlformats.org/drawingml/2006/main" name="Destacados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CB959A07-0623-4844-BF21-F38DDB541755}"/>
    </a:ext>
  </a:extLst>
</a:theme>
</file>

<file path=ppt/theme/theme4.xml><?xml version="1.0" encoding="utf-8"?>
<a:theme xmlns:a="http://schemas.openxmlformats.org/drawingml/2006/main" name="Contenido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BB69BB77-6BDA-9E44-B237-9ABF44CF2275}"/>
    </a:ext>
  </a:extLst>
</a:theme>
</file>

<file path=ppt/theme/theme5.xml><?xml version="1.0" encoding="utf-8"?>
<a:theme xmlns:a="http://schemas.openxmlformats.org/drawingml/2006/main" name="Gráficos">
  <a:themeElements>
    <a:clrScheme name="Viu gráficos">
      <a:dk1>
        <a:srgbClr val="000000"/>
      </a:dk1>
      <a:lt1>
        <a:srgbClr val="FFFFFF"/>
      </a:lt1>
      <a:dk2>
        <a:srgbClr val="CDCFCE"/>
      </a:dk2>
      <a:lt2>
        <a:srgbClr val="E54E13"/>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2044519A-EC62-8F43-A324-B8425A2A0DD8}"/>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SUMMA_PlantillaPpt_VIU_V3 TIPOS CORPORATIVAS</Template>
  <TotalTime>1628</TotalTime>
  <Words>1183</Words>
  <Application>Microsoft Office PowerPoint</Application>
  <PresentationFormat>Widescreen</PresentationFormat>
  <Paragraphs>48</Paragraphs>
  <Slides>20</Slides>
  <Notes>0</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20</vt:i4>
      </vt:variant>
    </vt:vector>
  </HeadingPairs>
  <TitlesOfParts>
    <vt:vector size="34" baseType="lpstr">
      <vt:lpstr>ApexNew</vt:lpstr>
      <vt:lpstr>Arial</vt:lpstr>
      <vt:lpstr>Calibri</vt:lpstr>
      <vt:lpstr>FS Pimlico</vt:lpstr>
      <vt:lpstr>Manrope</vt:lpstr>
      <vt:lpstr>Periodico Display</vt:lpstr>
      <vt:lpstr>Periodico Display UltraLight</vt:lpstr>
      <vt:lpstr>Visuelt Pro</vt:lpstr>
      <vt:lpstr>Wingdings</vt:lpstr>
      <vt:lpstr>Caratulas</vt:lpstr>
      <vt:lpstr>Capítulo</vt:lpstr>
      <vt:lpstr>Destacados Slide</vt:lpstr>
      <vt:lpstr>Contenido Slide</vt:lpstr>
      <vt:lpstr>Gráficos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Milián Pascual</dc:creator>
  <cp:lastModifiedBy>Héctor Simarro Moncholí</cp:lastModifiedBy>
  <cp:revision>94</cp:revision>
  <dcterms:created xsi:type="dcterms:W3CDTF">2020-12-02T10:46:51Z</dcterms:created>
  <dcterms:modified xsi:type="dcterms:W3CDTF">2024-01-25T18:51:30Z</dcterms:modified>
</cp:coreProperties>
</file>